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64" r:id="rId2"/>
    <p:sldId id="265" r:id="rId3"/>
    <p:sldId id="263" r:id="rId4"/>
    <p:sldId id="266" r:id="rId5"/>
    <p:sldId id="267" r:id="rId6"/>
    <p:sldId id="268" r:id="rId7"/>
    <p:sldId id="269" r:id="rId8"/>
    <p:sldId id="270" r:id="rId9"/>
    <p:sldId id="256" r:id="rId10"/>
    <p:sldId id="257" r:id="rId11"/>
    <p:sldId id="258" r:id="rId12"/>
    <p:sldId id="259" r:id="rId13"/>
    <p:sldId id="260" r:id="rId14"/>
    <p:sldId id="261" r:id="rId15"/>
    <p:sldId id="262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9T10:12:33.68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9T10:15:53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9T10:17:05.8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8T17:10:53.44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0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2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4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8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34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48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2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3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26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9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1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8/29/2021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7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62" r:id="rId6"/>
    <p:sldLayoutId id="2147483767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D4F87819-B70D-4927-B657-7D175613F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DCB3820D-C773-4632-9F79-C890E1B2B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177668"/>
          </a:xfrm>
          <a:custGeom>
            <a:avLst/>
            <a:gdLst>
              <a:gd name="connsiteX0" fmla="*/ 6861986 w 12191999"/>
              <a:gd name="connsiteY0" fmla="*/ 6107659 h 6177668"/>
              <a:gd name="connsiteX1" fmla="*/ 6860986 w 12191999"/>
              <a:gd name="connsiteY1" fmla="*/ 6107739 h 6177668"/>
              <a:gd name="connsiteX2" fmla="*/ 6860759 w 12191999"/>
              <a:gd name="connsiteY2" fmla="*/ 6108287 h 6177668"/>
              <a:gd name="connsiteX3" fmla="*/ 0 w 12191999"/>
              <a:gd name="connsiteY3" fmla="*/ 0 h 6177668"/>
              <a:gd name="connsiteX4" fmla="*/ 12191999 w 12191999"/>
              <a:gd name="connsiteY4" fmla="*/ 0 h 6177668"/>
              <a:gd name="connsiteX5" fmla="*/ 12191999 w 12191999"/>
              <a:gd name="connsiteY5" fmla="*/ 5215324 h 6177668"/>
              <a:gd name="connsiteX6" fmla="*/ 12144282 w 12191999"/>
              <a:gd name="connsiteY6" fmla="*/ 5229900 h 6177668"/>
              <a:gd name="connsiteX7" fmla="*/ 11759192 w 12191999"/>
              <a:gd name="connsiteY7" fmla="*/ 5336208 h 6177668"/>
              <a:gd name="connsiteX8" fmla="*/ 10505159 w 12191999"/>
              <a:gd name="connsiteY8" fmla="*/ 5627228 h 6177668"/>
              <a:gd name="connsiteX9" fmla="*/ 9501755 w 12191999"/>
              <a:gd name="connsiteY9" fmla="*/ 5807012 h 6177668"/>
              <a:gd name="connsiteX10" fmla="*/ 8534155 w 12191999"/>
              <a:gd name="connsiteY10" fmla="*/ 5944240 h 6177668"/>
              <a:gd name="connsiteX11" fmla="*/ 7790171 w 12191999"/>
              <a:gd name="connsiteY11" fmla="*/ 6026297 h 6177668"/>
              <a:gd name="connsiteX12" fmla="*/ 7024337 w 12191999"/>
              <a:gd name="connsiteY12" fmla="*/ 6093812 h 6177668"/>
              <a:gd name="connsiteX13" fmla="*/ 7008892 w 12191999"/>
              <a:gd name="connsiteY13" fmla="*/ 6095938 h 6177668"/>
              <a:gd name="connsiteX14" fmla="*/ 6862735 w 12191999"/>
              <a:gd name="connsiteY14" fmla="*/ 6107599 h 6177668"/>
              <a:gd name="connsiteX15" fmla="*/ 6872248 w 12191999"/>
              <a:gd name="connsiteY15" fmla="*/ 6109467 h 6177668"/>
              <a:gd name="connsiteX16" fmla="*/ 6907812 w 12191999"/>
              <a:gd name="connsiteY16" fmla="*/ 6107715 h 6177668"/>
              <a:gd name="connsiteX17" fmla="*/ 6956484 w 12191999"/>
              <a:gd name="connsiteY17" fmla="*/ 6104658 h 6177668"/>
              <a:gd name="connsiteX18" fmla="*/ 7652688 w 12191999"/>
              <a:gd name="connsiteY18" fmla="*/ 6071273 h 6177668"/>
              <a:gd name="connsiteX19" fmla="*/ 8699923 w 12191999"/>
              <a:gd name="connsiteY19" fmla="*/ 5982083 h 6177668"/>
              <a:gd name="connsiteX20" fmla="*/ 9557819 w 12191999"/>
              <a:gd name="connsiteY20" fmla="*/ 5875435 h 6177668"/>
              <a:gd name="connsiteX21" fmla="*/ 10709534 w 12191999"/>
              <a:gd name="connsiteY21" fmla="*/ 5676156 h 6177668"/>
              <a:gd name="connsiteX22" fmla="*/ 12081554 w 12191999"/>
              <a:gd name="connsiteY22" fmla="*/ 5341561 h 6177668"/>
              <a:gd name="connsiteX23" fmla="*/ 12191999 w 12191999"/>
              <a:gd name="connsiteY23" fmla="*/ 5308238 h 6177668"/>
              <a:gd name="connsiteX24" fmla="*/ 12191999 w 12191999"/>
              <a:gd name="connsiteY24" fmla="*/ 5364054 h 6177668"/>
              <a:gd name="connsiteX25" fmla="*/ 11911964 w 12191999"/>
              <a:gd name="connsiteY25" fmla="*/ 5447316 h 6177668"/>
              <a:gd name="connsiteX26" fmla="*/ 11020049 w 12191999"/>
              <a:gd name="connsiteY26" fmla="*/ 5667491 h 6177668"/>
              <a:gd name="connsiteX27" fmla="*/ 10064425 w 12191999"/>
              <a:gd name="connsiteY27" fmla="*/ 5852245 h 6177668"/>
              <a:gd name="connsiteX28" fmla="*/ 9264124 w 12191999"/>
              <a:gd name="connsiteY28" fmla="*/ 5971252 h 6177668"/>
              <a:gd name="connsiteX29" fmla="*/ 8654182 w 12191999"/>
              <a:gd name="connsiteY29" fmla="*/ 6042605 h 6177668"/>
              <a:gd name="connsiteX30" fmla="*/ 7938866 w 12191999"/>
              <a:gd name="connsiteY30" fmla="*/ 6105677 h 6177668"/>
              <a:gd name="connsiteX31" fmla="*/ 7008089 w 12191999"/>
              <a:gd name="connsiteY31" fmla="*/ 6158427 h 6177668"/>
              <a:gd name="connsiteX32" fmla="*/ 6549390 w 12191999"/>
              <a:gd name="connsiteY32" fmla="*/ 6172697 h 6177668"/>
              <a:gd name="connsiteX33" fmla="*/ 6433696 w 12191999"/>
              <a:gd name="connsiteY33" fmla="*/ 6177668 h 6177668"/>
              <a:gd name="connsiteX34" fmla="*/ 6127899 w 12191999"/>
              <a:gd name="connsiteY34" fmla="*/ 6177668 h 6177668"/>
              <a:gd name="connsiteX35" fmla="*/ 6048391 w 12191999"/>
              <a:gd name="connsiteY35" fmla="*/ 6172953 h 6177668"/>
              <a:gd name="connsiteX36" fmla="*/ 5334221 w 12191999"/>
              <a:gd name="connsiteY36" fmla="*/ 6135747 h 6177668"/>
              <a:gd name="connsiteX37" fmla="*/ 4413510 w 12191999"/>
              <a:gd name="connsiteY37" fmla="*/ 6072039 h 6177668"/>
              <a:gd name="connsiteX38" fmla="*/ 3438265 w 12191999"/>
              <a:gd name="connsiteY38" fmla="*/ 5970870 h 6177668"/>
              <a:gd name="connsiteX39" fmla="*/ 2425303 w 12191999"/>
              <a:gd name="connsiteY39" fmla="*/ 5848805 h 6177668"/>
              <a:gd name="connsiteX40" fmla="*/ 1293973 w 12191999"/>
              <a:gd name="connsiteY40" fmla="*/ 5671060 h 6177668"/>
              <a:gd name="connsiteX41" fmla="*/ 126888 w 12191999"/>
              <a:gd name="connsiteY41" fmla="*/ 5425029 h 6177668"/>
              <a:gd name="connsiteX42" fmla="*/ 0 w 12191999"/>
              <a:gd name="connsiteY42" fmla="*/ 5392100 h 6177668"/>
              <a:gd name="connsiteX43" fmla="*/ 0 w 12191999"/>
              <a:gd name="connsiteY43" fmla="*/ 5333771 h 6177668"/>
              <a:gd name="connsiteX44" fmla="*/ 130837 w 12191999"/>
              <a:gd name="connsiteY44" fmla="*/ 5368509 h 6177668"/>
              <a:gd name="connsiteX45" fmla="*/ 660204 w 12191999"/>
              <a:gd name="connsiteY45" fmla="*/ 5490001 h 6177668"/>
              <a:gd name="connsiteX46" fmla="*/ 1831416 w 12191999"/>
              <a:gd name="connsiteY46" fmla="*/ 5705715 h 6177668"/>
              <a:gd name="connsiteX47" fmla="*/ 2677204 w 12191999"/>
              <a:gd name="connsiteY47" fmla="*/ 5825742 h 6177668"/>
              <a:gd name="connsiteX48" fmla="*/ 2644716 w 12191999"/>
              <a:gd name="connsiteY48" fmla="*/ 5815549 h 6177668"/>
              <a:gd name="connsiteX49" fmla="*/ 1173182 w 12191999"/>
              <a:gd name="connsiteY49" fmla="*/ 5474074 h 6177668"/>
              <a:gd name="connsiteX50" fmla="*/ 479527 w 12191999"/>
              <a:gd name="connsiteY50" fmla="*/ 5269379 h 6177668"/>
              <a:gd name="connsiteX51" fmla="*/ 0 w 12191999"/>
              <a:gd name="connsiteY51" fmla="*/ 5107083 h 617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0B771E-E007-4FE0-BE55-6E06E72E86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8" r="10603" b="1"/>
          <a:stretch/>
        </p:blipFill>
        <p:spPr>
          <a:xfrm>
            <a:off x="21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163DB4-44B1-4DAC-AF56-2999D81AF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6747"/>
            <a:ext cx="9144000" cy="23876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PT" sz="8000">
                <a:solidFill>
                  <a:schemeClr val="bg1"/>
                </a:solidFill>
              </a:rPr>
              <a:t>Dalla Pazienza alla Sapienza</a:t>
            </a:r>
            <a:endParaRPr lang="pt-PT" sz="8000" dirty="0">
              <a:solidFill>
                <a:schemeClr val="bg1"/>
              </a:solidFill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DCB8EB4B-AFE9-41E8-95B0-F246E574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3650059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7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8" name="Rectangle 11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Posição de Conteúdo 4" descr="Uma imagem com rocha, exterior, natureza, terra&#10;&#10;Descrição gerada automaticamente">
            <a:extLst>
              <a:ext uri="{FF2B5EF4-FFF2-40B4-BE49-F238E27FC236}">
                <a16:creationId xmlns:a16="http://schemas.microsoft.com/office/drawing/2014/main" id="{102EF5E1-4214-4BDD-B37E-A8B5AC3FB10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3" r="-1" b="8321"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9" name="Rectangle 13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BEA9FD-B8E4-4300-91C4-1D89C09A4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b="1" dirty="0">
                <a:solidFill>
                  <a:schemeClr val="bg1"/>
                </a:solidFill>
                <a:effectLst/>
              </a:rPr>
              <a:t>Ubi </a:t>
            </a:r>
            <a:r>
              <a:rPr lang="en-US" sz="10000" b="1" dirty="0" err="1">
                <a:solidFill>
                  <a:schemeClr val="bg1"/>
                </a:solidFill>
                <a:effectLst/>
              </a:rPr>
              <a:t>consistam</a:t>
            </a:r>
            <a:endParaRPr lang="en-US" sz="10000" dirty="0">
              <a:solidFill>
                <a:schemeClr val="bg1"/>
              </a:solidFill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4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2306AB6-9D65-4F8E-9FD7-C3F3A3DE3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Posição de Conteúdo 6" descr="Uma imagem com texto, tecido&#10;&#10;Descrição gerada automaticamente">
            <a:extLst>
              <a:ext uri="{FF2B5EF4-FFF2-40B4-BE49-F238E27FC236}">
                <a16:creationId xmlns:a16="http://schemas.microsoft.com/office/drawing/2014/main" id="{1AE9703C-21DC-46E9-8915-09F552CA2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84C940E-7A1D-418E-A9E8-C9852CA8E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1255" y="2996261"/>
            <a:ext cx="6310745" cy="3861739"/>
          </a:xfrm>
          <a:custGeom>
            <a:avLst/>
            <a:gdLst>
              <a:gd name="connsiteX0" fmla="*/ 5172027 w 6310745"/>
              <a:gd name="connsiteY0" fmla="*/ 351902 h 3861739"/>
              <a:gd name="connsiteX1" fmla="*/ 5173047 w 6310745"/>
              <a:gd name="connsiteY1" fmla="*/ 352987 h 3861739"/>
              <a:gd name="connsiteX2" fmla="*/ 5177471 w 6310745"/>
              <a:gd name="connsiteY2" fmla="*/ 352581 h 3861739"/>
              <a:gd name="connsiteX3" fmla="*/ 2969865 w 6310745"/>
              <a:gd name="connsiteY3" fmla="*/ 91462 h 3861739"/>
              <a:gd name="connsiteX4" fmla="*/ 2918830 w 6310745"/>
              <a:gd name="connsiteY4" fmla="*/ 95401 h 3861739"/>
              <a:gd name="connsiteX5" fmla="*/ 1957331 w 6310745"/>
              <a:gd name="connsiteY5" fmla="*/ 323658 h 3861739"/>
              <a:gd name="connsiteX6" fmla="*/ 413011 w 6310745"/>
              <a:gd name="connsiteY6" fmla="*/ 1429370 h 3861739"/>
              <a:gd name="connsiteX7" fmla="*/ 88087 w 6310745"/>
              <a:gd name="connsiteY7" fmla="*/ 2204577 h 3861739"/>
              <a:gd name="connsiteX8" fmla="*/ 109862 w 6310745"/>
              <a:gd name="connsiteY8" fmla="*/ 2159496 h 3861739"/>
              <a:gd name="connsiteX9" fmla="*/ 566286 w 6310745"/>
              <a:gd name="connsiteY9" fmla="*/ 1369352 h 3861739"/>
              <a:gd name="connsiteX10" fmla="*/ 1648059 w 6310745"/>
              <a:gd name="connsiteY10" fmla="*/ 484837 h 3861739"/>
              <a:gd name="connsiteX11" fmla="*/ 2969865 w 6310745"/>
              <a:gd name="connsiteY11" fmla="*/ 91462 h 3861739"/>
              <a:gd name="connsiteX12" fmla="*/ 3495357 w 6310745"/>
              <a:gd name="connsiteY12" fmla="*/ 893 h 3861739"/>
              <a:gd name="connsiteX13" fmla="*/ 3941913 w 6310745"/>
              <a:gd name="connsiteY13" fmla="*/ 37963 h 3861739"/>
              <a:gd name="connsiteX14" fmla="*/ 5299614 w 6310745"/>
              <a:gd name="connsiteY14" fmla="*/ 324201 h 3861739"/>
              <a:gd name="connsiteX15" fmla="*/ 6213700 w 6310745"/>
              <a:gd name="connsiteY15" fmla="*/ 666307 h 3861739"/>
              <a:gd name="connsiteX16" fmla="*/ 6310745 w 6310745"/>
              <a:gd name="connsiteY16" fmla="*/ 718092 h 3861739"/>
              <a:gd name="connsiteX17" fmla="*/ 6310745 w 6310745"/>
              <a:gd name="connsiteY17" fmla="*/ 786964 h 3861739"/>
              <a:gd name="connsiteX18" fmla="*/ 6223734 w 6310745"/>
              <a:gd name="connsiteY18" fmla="*/ 739515 h 3861739"/>
              <a:gd name="connsiteX19" fmla="*/ 5436559 w 6310745"/>
              <a:gd name="connsiteY19" fmla="*/ 427942 h 3861739"/>
              <a:gd name="connsiteX20" fmla="*/ 5314925 w 6310745"/>
              <a:gd name="connsiteY20" fmla="*/ 390465 h 3861739"/>
              <a:gd name="connsiteX21" fmla="*/ 5198564 w 6310745"/>
              <a:gd name="connsiteY21" fmla="*/ 357468 h 3861739"/>
              <a:gd name="connsiteX22" fmla="*/ 5826636 w 6310745"/>
              <a:gd name="connsiteY22" fmla="*/ 619266 h 3861739"/>
              <a:gd name="connsiteX23" fmla="*/ 6125359 w 6310745"/>
              <a:gd name="connsiteY23" fmla="*/ 778370 h 3861739"/>
              <a:gd name="connsiteX24" fmla="*/ 6310745 w 6310745"/>
              <a:gd name="connsiteY24" fmla="*/ 896973 h 3861739"/>
              <a:gd name="connsiteX25" fmla="*/ 6310745 w 6310745"/>
              <a:gd name="connsiteY25" fmla="*/ 3861739 h 3861739"/>
              <a:gd name="connsiteX26" fmla="*/ 974639 w 6310745"/>
              <a:gd name="connsiteY26" fmla="*/ 3861739 h 3861739"/>
              <a:gd name="connsiteX27" fmla="*/ 719986 w 6310745"/>
              <a:gd name="connsiteY27" fmla="*/ 3659957 h 3861739"/>
              <a:gd name="connsiteX28" fmla="*/ 299202 w 6310745"/>
              <a:gd name="connsiteY28" fmla="*/ 3177626 h 3861739"/>
              <a:gd name="connsiteX29" fmla="*/ 52873 w 6310745"/>
              <a:gd name="connsiteY29" fmla="*/ 2564820 h 3861739"/>
              <a:gd name="connsiteX30" fmla="*/ 21743 w 6310745"/>
              <a:gd name="connsiteY30" fmla="*/ 2457276 h 3861739"/>
              <a:gd name="connsiteX31" fmla="*/ 15788 w 6310745"/>
              <a:gd name="connsiteY31" fmla="*/ 2193035 h 3861739"/>
              <a:gd name="connsiteX32" fmla="*/ 1087523 w 6310745"/>
              <a:gd name="connsiteY32" fmla="*/ 695306 h 3861739"/>
              <a:gd name="connsiteX33" fmla="*/ 2765215 w 6310745"/>
              <a:gd name="connsiteY33" fmla="*/ 56158 h 3861739"/>
              <a:gd name="connsiteX34" fmla="*/ 3120078 w 6310745"/>
              <a:gd name="connsiteY34" fmla="*/ 15422 h 3861739"/>
              <a:gd name="connsiteX35" fmla="*/ 3495357 w 6310745"/>
              <a:gd name="connsiteY35" fmla="*/ 893 h 386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0745" h="3861739">
                <a:moveTo>
                  <a:pt x="5172027" y="351902"/>
                </a:moveTo>
                <a:cubicBezTo>
                  <a:pt x="5172027" y="351902"/>
                  <a:pt x="5172027" y="352852"/>
                  <a:pt x="5173047" y="352987"/>
                </a:cubicBezTo>
                <a:lnTo>
                  <a:pt x="5177471" y="352581"/>
                </a:lnTo>
                <a:close/>
                <a:moveTo>
                  <a:pt x="2969865" y="91462"/>
                </a:moveTo>
                <a:cubicBezTo>
                  <a:pt x="2952701" y="89711"/>
                  <a:pt x="2935264" y="91055"/>
                  <a:pt x="2918830" y="95401"/>
                </a:cubicBezTo>
                <a:cubicBezTo>
                  <a:pt x="2586081" y="133611"/>
                  <a:pt x="2262146" y="210506"/>
                  <a:pt x="1957331" y="323658"/>
                </a:cubicBezTo>
                <a:cubicBezTo>
                  <a:pt x="1300170" y="565494"/>
                  <a:pt x="773488" y="924243"/>
                  <a:pt x="413011" y="1429370"/>
                </a:cubicBezTo>
                <a:cubicBezTo>
                  <a:pt x="241125" y="1667934"/>
                  <a:pt x="130650" y="1931482"/>
                  <a:pt x="88087" y="2204577"/>
                </a:cubicBezTo>
                <a:cubicBezTo>
                  <a:pt x="96253" y="2189777"/>
                  <a:pt x="103398" y="2174704"/>
                  <a:pt x="109862" y="2159496"/>
                </a:cubicBezTo>
                <a:cubicBezTo>
                  <a:pt x="227584" y="1883441"/>
                  <a:pt x="374053" y="1617978"/>
                  <a:pt x="566286" y="1369352"/>
                </a:cubicBezTo>
                <a:cubicBezTo>
                  <a:pt x="843916" y="1009789"/>
                  <a:pt x="1197929" y="710108"/>
                  <a:pt x="1648059" y="484837"/>
                </a:cubicBezTo>
                <a:cubicBezTo>
                  <a:pt x="2053957" y="281700"/>
                  <a:pt x="2497621" y="159899"/>
                  <a:pt x="2969865" y="91462"/>
                </a:cubicBezTo>
                <a:close/>
                <a:moveTo>
                  <a:pt x="3495357" y="893"/>
                </a:moveTo>
                <a:cubicBezTo>
                  <a:pt x="3633661" y="-4539"/>
                  <a:pt x="3787957" y="15693"/>
                  <a:pt x="3941913" y="37963"/>
                </a:cubicBezTo>
                <a:cubicBezTo>
                  <a:pt x="4403949" y="104770"/>
                  <a:pt x="4858161" y="195339"/>
                  <a:pt x="5299614" y="324201"/>
                </a:cubicBezTo>
                <a:cubicBezTo>
                  <a:pt x="5617945" y="417079"/>
                  <a:pt x="5925559" y="526685"/>
                  <a:pt x="6213700" y="666307"/>
                </a:cubicBezTo>
                <a:lnTo>
                  <a:pt x="6310745" y="718092"/>
                </a:lnTo>
                <a:lnTo>
                  <a:pt x="6310745" y="786964"/>
                </a:lnTo>
                <a:lnTo>
                  <a:pt x="6223734" y="739515"/>
                </a:lnTo>
                <a:cubicBezTo>
                  <a:pt x="5975170" y="615379"/>
                  <a:pt x="5710361" y="515015"/>
                  <a:pt x="5436559" y="427942"/>
                </a:cubicBezTo>
                <a:cubicBezTo>
                  <a:pt x="5396292" y="415002"/>
                  <a:pt x="5355753" y="402509"/>
                  <a:pt x="5314925" y="390465"/>
                </a:cubicBezTo>
                <a:cubicBezTo>
                  <a:pt x="5276307" y="379059"/>
                  <a:pt x="5237351" y="368468"/>
                  <a:pt x="5198564" y="357468"/>
                </a:cubicBezTo>
                <a:cubicBezTo>
                  <a:pt x="5414393" y="434473"/>
                  <a:pt x="5624129" y="521907"/>
                  <a:pt x="5826636" y="619266"/>
                </a:cubicBezTo>
                <a:cubicBezTo>
                  <a:pt x="5929344" y="669507"/>
                  <a:pt x="6029097" y="722388"/>
                  <a:pt x="6125359" y="778370"/>
                </a:cubicBezTo>
                <a:lnTo>
                  <a:pt x="6310745" y="896973"/>
                </a:lnTo>
                <a:lnTo>
                  <a:pt x="6310745" y="3861739"/>
                </a:lnTo>
                <a:lnTo>
                  <a:pt x="974639" y="3861739"/>
                </a:lnTo>
                <a:lnTo>
                  <a:pt x="719986" y="3659957"/>
                </a:lnTo>
                <a:cubicBezTo>
                  <a:pt x="556844" y="3515259"/>
                  <a:pt x="415052" y="3355506"/>
                  <a:pt x="299202" y="3177626"/>
                </a:cubicBezTo>
                <a:cubicBezTo>
                  <a:pt x="173197" y="2986301"/>
                  <a:pt x="89840" y="2778941"/>
                  <a:pt x="52873" y="2564820"/>
                </a:cubicBezTo>
                <a:cubicBezTo>
                  <a:pt x="46170" y="2528361"/>
                  <a:pt x="35760" y="2492390"/>
                  <a:pt x="21743" y="2457276"/>
                </a:cubicBezTo>
                <a:cubicBezTo>
                  <a:pt x="-12282" y="2369287"/>
                  <a:pt x="-34" y="2280753"/>
                  <a:pt x="15788" y="2193035"/>
                </a:cubicBezTo>
                <a:cubicBezTo>
                  <a:pt x="125343" y="1581179"/>
                  <a:pt x="505554" y="1091397"/>
                  <a:pt x="1087523" y="695306"/>
                </a:cubicBezTo>
                <a:cubicBezTo>
                  <a:pt x="1574397" y="363308"/>
                  <a:pt x="2138335" y="155961"/>
                  <a:pt x="2765215" y="56158"/>
                </a:cubicBezTo>
                <a:cubicBezTo>
                  <a:pt x="2882595" y="37419"/>
                  <a:pt x="3000997" y="24655"/>
                  <a:pt x="3120078" y="15422"/>
                </a:cubicBezTo>
                <a:cubicBezTo>
                  <a:pt x="3239161" y="6188"/>
                  <a:pt x="3356711" y="2250"/>
                  <a:pt x="3495357" y="893"/>
                </a:cubicBezTo>
                <a:close/>
              </a:path>
            </a:pathLst>
          </a:custGeom>
          <a:solidFill>
            <a:srgbClr val="F3C177">
              <a:alpha val="91000"/>
            </a:srgbClr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923FFF-2FDE-4481-BC54-73E2A9965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878" y="3732208"/>
            <a:ext cx="4574851" cy="13902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900" b="1">
                <a:solidFill>
                  <a:schemeClr val="bg1"/>
                </a:solidFill>
                <a:effectLst/>
              </a:rPr>
              <a:t>“</a:t>
            </a:r>
            <a:r>
              <a:rPr lang="en-US" sz="2900" b="1" i="1">
                <a:solidFill>
                  <a:schemeClr val="bg1"/>
                </a:solidFill>
                <a:effectLst/>
              </a:rPr>
              <a:t>Da mihi ubi consistam, et terram coelumque movebo</a:t>
            </a:r>
            <a:r>
              <a:rPr lang="en-US" sz="2900" b="1">
                <a:solidFill>
                  <a:schemeClr val="bg1"/>
                </a:solidFill>
                <a:effectLst/>
              </a:rPr>
              <a:t>”</a:t>
            </a:r>
            <a:endParaRPr lang="en-US" sz="2900">
              <a:solidFill>
                <a:schemeClr val="bg1"/>
              </a:solidFill>
            </a:endParaRPr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72E0F698-EDF5-464C-B466-8D34B8AF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9179" y="5344820"/>
            <a:ext cx="3994793" cy="27432"/>
          </a:xfrm>
          <a:custGeom>
            <a:avLst/>
            <a:gdLst>
              <a:gd name="connsiteX0" fmla="*/ 0 w 3994793"/>
              <a:gd name="connsiteY0" fmla="*/ 0 h 27432"/>
              <a:gd name="connsiteX1" fmla="*/ 745695 w 3994793"/>
              <a:gd name="connsiteY1" fmla="*/ 0 h 27432"/>
              <a:gd name="connsiteX2" fmla="*/ 1451441 w 3994793"/>
              <a:gd name="connsiteY2" fmla="*/ 0 h 27432"/>
              <a:gd name="connsiteX3" fmla="*/ 2157188 w 3994793"/>
              <a:gd name="connsiteY3" fmla="*/ 0 h 27432"/>
              <a:gd name="connsiteX4" fmla="*/ 2703143 w 3994793"/>
              <a:gd name="connsiteY4" fmla="*/ 0 h 27432"/>
              <a:gd name="connsiteX5" fmla="*/ 3289046 w 3994793"/>
              <a:gd name="connsiteY5" fmla="*/ 0 h 27432"/>
              <a:gd name="connsiteX6" fmla="*/ 3994793 w 3994793"/>
              <a:gd name="connsiteY6" fmla="*/ 0 h 27432"/>
              <a:gd name="connsiteX7" fmla="*/ 3994793 w 3994793"/>
              <a:gd name="connsiteY7" fmla="*/ 27432 h 27432"/>
              <a:gd name="connsiteX8" fmla="*/ 3328994 w 3994793"/>
              <a:gd name="connsiteY8" fmla="*/ 27432 h 27432"/>
              <a:gd name="connsiteX9" fmla="*/ 2783039 w 3994793"/>
              <a:gd name="connsiteY9" fmla="*/ 27432 h 27432"/>
              <a:gd name="connsiteX10" fmla="*/ 2237084 w 3994793"/>
              <a:gd name="connsiteY10" fmla="*/ 27432 h 27432"/>
              <a:gd name="connsiteX11" fmla="*/ 1531337 w 3994793"/>
              <a:gd name="connsiteY11" fmla="*/ 27432 h 27432"/>
              <a:gd name="connsiteX12" fmla="*/ 945434 w 3994793"/>
              <a:gd name="connsiteY12" fmla="*/ 27432 h 27432"/>
              <a:gd name="connsiteX13" fmla="*/ 0 w 3994793"/>
              <a:gd name="connsiteY13" fmla="*/ 27432 h 27432"/>
              <a:gd name="connsiteX14" fmla="*/ 0 w 3994793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4793" h="27432" fill="none" extrusionOk="0">
                <a:moveTo>
                  <a:pt x="0" y="0"/>
                </a:moveTo>
                <a:cubicBezTo>
                  <a:pt x="285474" y="-22732"/>
                  <a:pt x="421546" y="-1893"/>
                  <a:pt x="745695" y="0"/>
                </a:cubicBezTo>
                <a:cubicBezTo>
                  <a:pt x="1069844" y="1893"/>
                  <a:pt x="1267051" y="4066"/>
                  <a:pt x="1451441" y="0"/>
                </a:cubicBezTo>
                <a:cubicBezTo>
                  <a:pt x="1635831" y="-4066"/>
                  <a:pt x="1865269" y="3287"/>
                  <a:pt x="2157188" y="0"/>
                </a:cubicBezTo>
                <a:cubicBezTo>
                  <a:pt x="2449107" y="-3287"/>
                  <a:pt x="2473776" y="-12720"/>
                  <a:pt x="2703143" y="0"/>
                </a:cubicBezTo>
                <a:cubicBezTo>
                  <a:pt x="2932510" y="12720"/>
                  <a:pt x="3023998" y="17286"/>
                  <a:pt x="3289046" y="0"/>
                </a:cubicBezTo>
                <a:cubicBezTo>
                  <a:pt x="3554094" y="-17286"/>
                  <a:pt x="3836668" y="10296"/>
                  <a:pt x="3994793" y="0"/>
                </a:cubicBezTo>
                <a:cubicBezTo>
                  <a:pt x="3993836" y="8431"/>
                  <a:pt x="3994444" y="14612"/>
                  <a:pt x="3994793" y="27432"/>
                </a:cubicBezTo>
                <a:cubicBezTo>
                  <a:pt x="3751330" y="45147"/>
                  <a:pt x="3618521" y="7232"/>
                  <a:pt x="3328994" y="27432"/>
                </a:cubicBezTo>
                <a:cubicBezTo>
                  <a:pt x="3039467" y="47632"/>
                  <a:pt x="2908653" y="25202"/>
                  <a:pt x="2783039" y="27432"/>
                </a:cubicBezTo>
                <a:cubicBezTo>
                  <a:pt x="2657426" y="29662"/>
                  <a:pt x="2373985" y="40038"/>
                  <a:pt x="2237084" y="27432"/>
                </a:cubicBezTo>
                <a:cubicBezTo>
                  <a:pt x="2100183" y="14826"/>
                  <a:pt x="1862145" y="31781"/>
                  <a:pt x="1531337" y="27432"/>
                </a:cubicBezTo>
                <a:cubicBezTo>
                  <a:pt x="1200529" y="23083"/>
                  <a:pt x="1153029" y="12124"/>
                  <a:pt x="945434" y="27432"/>
                </a:cubicBezTo>
                <a:cubicBezTo>
                  <a:pt x="737839" y="42740"/>
                  <a:pt x="371500" y="-1897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94793" h="27432" stroke="0" extrusionOk="0">
                <a:moveTo>
                  <a:pt x="0" y="0"/>
                </a:moveTo>
                <a:cubicBezTo>
                  <a:pt x="233202" y="14567"/>
                  <a:pt x="387388" y="28518"/>
                  <a:pt x="625851" y="0"/>
                </a:cubicBezTo>
                <a:cubicBezTo>
                  <a:pt x="864314" y="-28518"/>
                  <a:pt x="1027047" y="-26118"/>
                  <a:pt x="1171806" y="0"/>
                </a:cubicBezTo>
                <a:cubicBezTo>
                  <a:pt x="1316566" y="26118"/>
                  <a:pt x="1639655" y="-2490"/>
                  <a:pt x="1917501" y="0"/>
                </a:cubicBezTo>
                <a:cubicBezTo>
                  <a:pt x="2195348" y="2490"/>
                  <a:pt x="2328758" y="19053"/>
                  <a:pt x="2543352" y="0"/>
                </a:cubicBezTo>
                <a:cubicBezTo>
                  <a:pt x="2757946" y="-19053"/>
                  <a:pt x="3028913" y="23876"/>
                  <a:pt x="3169202" y="0"/>
                </a:cubicBezTo>
                <a:cubicBezTo>
                  <a:pt x="3309491" y="-23876"/>
                  <a:pt x="3706249" y="-31775"/>
                  <a:pt x="3994793" y="0"/>
                </a:cubicBezTo>
                <a:cubicBezTo>
                  <a:pt x="3993438" y="9524"/>
                  <a:pt x="3993591" y="13975"/>
                  <a:pt x="3994793" y="27432"/>
                </a:cubicBezTo>
                <a:cubicBezTo>
                  <a:pt x="3717302" y="841"/>
                  <a:pt x="3475105" y="20835"/>
                  <a:pt x="3328994" y="27432"/>
                </a:cubicBezTo>
                <a:cubicBezTo>
                  <a:pt x="3182883" y="34029"/>
                  <a:pt x="3048913" y="25304"/>
                  <a:pt x="2783039" y="27432"/>
                </a:cubicBezTo>
                <a:cubicBezTo>
                  <a:pt x="2517165" y="29560"/>
                  <a:pt x="2371663" y="19960"/>
                  <a:pt x="2117240" y="27432"/>
                </a:cubicBezTo>
                <a:cubicBezTo>
                  <a:pt x="1862817" y="34904"/>
                  <a:pt x="1771642" y="53179"/>
                  <a:pt x="1451441" y="27432"/>
                </a:cubicBezTo>
                <a:cubicBezTo>
                  <a:pt x="1131240" y="1685"/>
                  <a:pt x="1013354" y="33667"/>
                  <a:pt x="825591" y="27432"/>
                </a:cubicBezTo>
                <a:cubicBezTo>
                  <a:pt x="637828" y="21198"/>
                  <a:pt x="270465" y="28145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9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0778F9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675C20-9494-496E-A521-D2906BE2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it-IT" sz="6000" b="1" i="1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it-IT" sz="6000" b="1" i="1" dirty="0" err="1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mihi</a:t>
            </a:r>
            <a:endParaRPr lang="pt-PT" sz="6000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3FF9CD-C9F4-4A51-8399-53C2F45A0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572001"/>
            <a:ext cx="5452872" cy="1655064"/>
          </a:xfrm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it-IT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Nell’incertezza e nella fragilità del presente sentiamo di non avere tutte le risorse dentro di noi. A chi diciamo dunque “dammi” quello di cui ho bisogno per vivere? </a:t>
            </a:r>
            <a:endParaRPr lang="en-US" sz="3600" dirty="0"/>
          </a:p>
        </p:txBody>
      </p:sp>
      <p:pic>
        <p:nvPicPr>
          <p:cNvPr id="5" name="Marcador de Posição de Conteúdo 4" descr="Uma imagem com ClipArt&#10;&#10;Descrição gerada automaticamente">
            <a:extLst>
              <a:ext uri="{FF2B5EF4-FFF2-40B4-BE49-F238E27FC236}">
                <a16:creationId xmlns:a16="http://schemas.microsoft.com/office/drawing/2014/main" id="{D761F00D-0D18-414A-8FF9-A2AD78DCB5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2" b="-3"/>
          <a:stretch/>
        </p:blipFill>
        <p:spPr>
          <a:xfrm>
            <a:off x="6095999" y="643466"/>
            <a:ext cx="3453962" cy="359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31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Posição de Conteúdo 4" descr="Uma imagem com texto, céu, exterior, pôr-do-sol&#10;&#10;Descrição gerada automaticamente">
            <a:extLst>
              <a:ext uri="{FF2B5EF4-FFF2-40B4-BE49-F238E27FC236}">
                <a16:creationId xmlns:a16="http://schemas.microsoft.com/office/drawing/2014/main" id="{78B2C740-A34D-4E2A-A077-94878ECE5E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r="-1" b="-1"/>
          <a:stretch/>
        </p:blipFill>
        <p:spPr>
          <a:xfrm>
            <a:off x="-1" y="-1"/>
            <a:ext cx="12188952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AF6612-CD4A-44E7-B7E5-8AED72A5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04" y="4553712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Da mihi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9465CFD-F096-490F-A997-526E3E1F3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5678423"/>
            <a:ext cx="10908792" cy="751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3600" dirty="0" err="1">
                <a:solidFill>
                  <a:schemeClr val="bg1"/>
                </a:solidFill>
              </a:rPr>
              <a:t>Dammi</a:t>
            </a:r>
            <a:r>
              <a:rPr lang="en-US" sz="3600" dirty="0">
                <a:solidFill>
                  <a:schemeClr val="bg1"/>
                </a:solidFill>
              </a:rPr>
              <a:t> la </a:t>
            </a:r>
            <a:r>
              <a:rPr lang="en-US" sz="3600" dirty="0" err="1">
                <a:solidFill>
                  <a:schemeClr val="bg1"/>
                </a:solidFill>
              </a:rPr>
              <a:t>sapienza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che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siede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accanto</a:t>
            </a:r>
            <a:r>
              <a:rPr lang="en-US" sz="3600" dirty="0">
                <a:solidFill>
                  <a:schemeClr val="bg1"/>
                </a:solidFill>
              </a:rPr>
              <a:t> a </a:t>
            </a:r>
            <a:r>
              <a:rPr lang="en-US" sz="3600" dirty="0" err="1">
                <a:solidFill>
                  <a:schemeClr val="bg1"/>
                </a:solidFill>
              </a:rPr>
              <a:t>te</a:t>
            </a:r>
            <a:r>
              <a:rPr lang="en-US" sz="3600" dirty="0">
                <a:solidFill>
                  <a:schemeClr val="bg1"/>
                </a:solidFill>
              </a:rPr>
              <a:t> in </a:t>
            </a:r>
            <a:r>
              <a:rPr lang="en-US" sz="3600" dirty="0" err="1">
                <a:solidFill>
                  <a:schemeClr val="bg1"/>
                </a:solidFill>
              </a:rPr>
              <a:t>trono</a:t>
            </a:r>
            <a:r>
              <a:rPr lang="en-US" sz="3600" dirty="0">
                <a:solidFill>
                  <a:schemeClr val="bg1"/>
                </a:solidFill>
              </a:rPr>
              <a:t> (Sap 9,4).</a:t>
            </a:r>
          </a:p>
        </p:txBody>
      </p:sp>
    </p:spTree>
    <p:extLst>
      <p:ext uri="{BB962C8B-B14F-4D97-AF65-F5344CB8AC3E}">
        <p14:creationId xmlns:p14="http://schemas.microsoft.com/office/powerpoint/2010/main" val="319016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4F84C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124AE9-8628-4E10-B77A-A8512AAA5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pt-PT" sz="6000">
                <a:solidFill>
                  <a:srgbClr val="FFFFFF"/>
                </a:solidFill>
              </a:rPr>
              <a:t>Ubi consistam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0E56C1-BA5E-4E9A-B479-324392F6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572001"/>
            <a:ext cx="5452872" cy="1655064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it-IT" sz="3200" dirty="0"/>
              <a:t>Indica una solidità interiore che permette di essere stabili e non sballottati, decisi nell’incertezza, risoluti e non fiacchi.</a:t>
            </a:r>
            <a:endParaRPr lang="en-US" sz="3200" dirty="0"/>
          </a:p>
        </p:txBody>
      </p:sp>
      <p:pic>
        <p:nvPicPr>
          <p:cNvPr id="5" name="Marcador de Posição de Conteúdo 4" descr="Uma imagem com rocha, exterior, natureza, terra&#10;&#10;Descrição gerada automaticamente">
            <a:extLst>
              <a:ext uri="{FF2B5EF4-FFF2-40B4-BE49-F238E27FC236}">
                <a16:creationId xmlns:a16="http://schemas.microsoft.com/office/drawing/2014/main" id="{BCD7A918-9F2D-492F-AF34-4423AC76FB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349" r="16448" b="7800"/>
          <a:stretch/>
        </p:blipFill>
        <p:spPr>
          <a:xfrm>
            <a:off x="6227419" y="643467"/>
            <a:ext cx="4168220" cy="3297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8335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0CD7F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207163-CC3B-4026-9711-3F0DE9647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pt-PT" sz="6000" dirty="0">
                <a:solidFill>
                  <a:srgbClr val="FFFFFF"/>
                </a:solidFill>
              </a:rPr>
              <a:t>Terram </a:t>
            </a:r>
            <a:r>
              <a:rPr lang="pt-PT" sz="6000" dirty="0" err="1">
                <a:solidFill>
                  <a:srgbClr val="FFFFFF"/>
                </a:solidFill>
              </a:rPr>
              <a:t>ceolumque</a:t>
            </a:r>
            <a:r>
              <a:rPr lang="pt-PT" sz="6000" dirty="0">
                <a:solidFill>
                  <a:srgbClr val="FFFFFF"/>
                </a:solidFill>
              </a:rPr>
              <a:t> </a:t>
            </a:r>
            <a:r>
              <a:rPr lang="pt-PT" sz="6000" dirty="0" err="1">
                <a:solidFill>
                  <a:srgbClr val="FFFFFF"/>
                </a:solidFill>
              </a:rPr>
              <a:t>movebo</a:t>
            </a:r>
            <a:r>
              <a:rPr lang="pt-PT" sz="6000" dirty="0">
                <a:solidFill>
                  <a:srgbClr val="FFFFFF"/>
                </a:solidFill>
              </a:rPr>
              <a:t>: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9E4A14F-9CF8-40B4-9ADD-2F2615267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572001"/>
            <a:ext cx="5452872" cy="1655064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it-IT" sz="3200" dirty="0"/>
              <a:t>Ecco il principio della leva vista con gli occhi della Trinità: che cosa solleva il mondo e solleva il nostro </a:t>
            </a:r>
            <a:r>
              <a:rPr lang="it-IT" sz="3200" dirty="0" err="1"/>
              <a:t>spirtio</a:t>
            </a:r>
            <a:r>
              <a:rPr lang="it-IT" sz="3200" dirty="0"/>
              <a:t>? La Parola di Dio, la sua grazia, la sua Presenza, la sua forza.</a:t>
            </a:r>
            <a:endParaRPr lang="en-US" sz="3200" dirty="0"/>
          </a:p>
        </p:txBody>
      </p:sp>
      <p:pic>
        <p:nvPicPr>
          <p:cNvPr id="5" name="Marcador de Posição de Conteúdo 4" descr="Uma imagem com texto, ClipArt&#10;&#10;Descrição gerada automaticamente">
            <a:extLst>
              <a:ext uri="{FF2B5EF4-FFF2-40B4-BE49-F238E27FC236}">
                <a16:creationId xmlns:a16="http://schemas.microsoft.com/office/drawing/2014/main" id="{F3A8251D-F2B6-4AF1-B611-06FE294AD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904949"/>
            <a:ext cx="5452873" cy="306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37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Posição de Conteúdo 4" descr="Uma imagem com pessoa, azul&#10;&#10;Descrição gerada automaticamente">
            <a:extLst>
              <a:ext uri="{FF2B5EF4-FFF2-40B4-BE49-F238E27FC236}">
                <a16:creationId xmlns:a16="http://schemas.microsoft.com/office/drawing/2014/main" id="{11DFF297-B748-4CD3-B2D0-4D7C9174730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5" r="1" b="548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38862E-482B-4600-8AEC-DF6CC154C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900" dirty="0" err="1">
                <a:solidFill>
                  <a:schemeClr val="bg1"/>
                </a:solidFill>
              </a:rPr>
              <a:t>Guarire</a:t>
            </a:r>
            <a:r>
              <a:rPr lang="en-US" sz="5900" dirty="0">
                <a:solidFill>
                  <a:schemeClr val="bg1"/>
                </a:solidFill>
              </a:rPr>
              <a:t> il mondo. Con la </a:t>
            </a:r>
            <a:r>
              <a:rPr lang="en-US" sz="5900" dirty="0" err="1">
                <a:solidFill>
                  <a:schemeClr val="bg1"/>
                </a:solidFill>
              </a:rPr>
              <a:t>sapienza</a:t>
            </a:r>
            <a:r>
              <a:rPr lang="en-US" sz="5900" dirty="0">
                <a:solidFill>
                  <a:schemeClr val="bg1"/>
                </a:solidFill>
              </a:rPr>
              <a:t>, con il </a:t>
            </a:r>
            <a:r>
              <a:rPr lang="en-US" sz="5900" dirty="0" err="1">
                <a:solidFill>
                  <a:schemeClr val="bg1"/>
                </a:solidFill>
              </a:rPr>
              <a:t>servizio</a:t>
            </a:r>
            <a:r>
              <a:rPr lang="en-US" sz="5900" dirty="0">
                <a:solidFill>
                  <a:schemeClr val="bg1"/>
                </a:solidFill>
              </a:rPr>
              <a:t>, con </a:t>
            </a:r>
            <a:r>
              <a:rPr lang="en-US" sz="5900" dirty="0" err="1">
                <a:solidFill>
                  <a:schemeClr val="bg1"/>
                </a:solidFill>
              </a:rPr>
              <a:t>l’amore</a:t>
            </a:r>
            <a:r>
              <a:rPr lang="en-US" sz="59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809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8">
            <a:extLst>
              <a:ext uri="{FF2B5EF4-FFF2-40B4-BE49-F238E27FC236}">
                <a16:creationId xmlns:a16="http://schemas.microsoft.com/office/drawing/2014/main" id="{D4F87819-B70D-4927-B657-7D175613F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0">
            <a:extLst>
              <a:ext uri="{FF2B5EF4-FFF2-40B4-BE49-F238E27FC236}">
                <a16:creationId xmlns:a16="http://schemas.microsoft.com/office/drawing/2014/main" id="{DCB3820D-C773-4632-9F79-C890E1B2B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177668"/>
          </a:xfrm>
          <a:custGeom>
            <a:avLst/>
            <a:gdLst>
              <a:gd name="connsiteX0" fmla="*/ 6861986 w 12191999"/>
              <a:gd name="connsiteY0" fmla="*/ 6107659 h 6177668"/>
              <a:gd name="connsiteX1" fmla="*/ 6860986 w 12191999"/>
              <a:gd name="connsiteY1" fmla="*/ 6107739 h 6177668"/>
              <a:gd name="connsiteX2" fmla="*/ 6860759 w 12191999"/>
              <a:gd name="connsiteY2" fmla="*/ 6108287 h 6177668"/>
              <a:gd name="connsiteX3" fmla="*/ 0 w 12191999"/>
              <a:gd name="connsiteY3" fmla="*/ 0 h 6177668"/>
              <a:gd name="connsiteX4" fmla="*/ 12191999 w 12191999"/>
              <a:gd name="connsiteY4" fmla="*/ 0 h 6177668"/>
              <a:gd name="connsiteX5" fmla="*/ 12191999 w 12191999"/>
              <a:gd name="connsiteY5" fmla="*/ 5215324 h 6177668"/>
              <a:gd name="connsiteX6" fmla="*/ 12144282 w 12191999"/>
              <a:gd name="connsiteY6" fmla="*/ 5229900 h 6177668"/>
              <a:gd name="connsiteX7" fmla="*/ 11759192 w 12191999"/>
              <a:gd name="connsiteY7" fmla="*/ 5336208 h 6177668"/>
              <a:gd name="connsiteX8" fmla="*/ 10505159 w 12191999"/>
              <a:gd name="connsiteY8" fmla="*/ 5627228 h 6177668"/>
              <a:gd name="connsiteX9" fmla="*/ 9501755 w 12191999"/>
              <a:gd name="connsiteY9" fmla="*/ 5807012 h 6177668"/>
              <a:gd name="connsiteX10" fmla="*/ 8534155 w 12191999"/>
              <a:gd name="connsiteY10" fmla="*/ 5944240 h 6177668"/>
              <a:gd name="connsiteX11" fmla="*/ 7790171 w 12191999"/>
              <a:gd name="connsiteY11" fmla="*/ 6026297 h 6177668"/>
              <a:gd name="connsiteX12" fmla="*/ 7024337 w 12191999"/>
              <a:gd name="connsiteY12" fmla="*/ 6093812 h 6177668"/>
              <a:gd name="connsiteX13" fmla="*/ 7008892 w 12191999"/>
              <a:gd name="connsiteY13" fmla="*/ 6095938 h 6177668"/>
              <a:gd name="connsiteX14" fmla="*/ 6862735 w 12191999"/>
              <a:gd name="connsiteY14" fmla="*/ 6107599 h 6177668"/>
              <a:gd name="connsiteX15" fmla="*/ 6872248 w 12191999"/>
              <a:gd name="connsiteY15" fmla="*/ 6109467 h 6177668"/>
              <a:gd name="connsiteX16" fmla="*/ 6907812 w 12191999"/>
              <a:gd name="connsiteY16" fmla="*/ 6107715 h 6177668"/>
              <a:gd name="connsiteX17" fmla="*/ 6956484 w 12191999"/>
              <a:gd name="connsiteY17" fmla="*/ 6104658 h 6177668"/>
              <a:gd name="connsiteX18" fmla="*/ 7652688 w 12191999"/>
              <a:gd name="connsiteY18" fmla="*/ 6071273 h 6177668"/>
              <a:gd name="connsiteX19" fmla="*/ 8699923 w 12191999"/>
              <a:gd name="connsiteY19" fmla="*/ 5982083 h 6177668"/>
              <a:gd name="connsiteX20" fmla="*/ 9557819 w 12191999"/>
              <a:gd name="connsiteY20" fmla="*/ 5875435 h 6177668"/>
              <a:gd name="connsiteX21" fmla="*/ 10709534 w 12191999"/>
              <a:gd name="connsiteY21" fmla="*/ 5676156 h 6177668"/>
              <a:gd name="connsiteX22" fmla="*/ 12081554 w 12191999"/>
              <a:gd name="connsiteY22" fmla="*/ 5341561 h 6177668"/>
              <a:gd name="connsiteX23" fmla="*/ 12191999 w 12191999"/>
              <a:gd name="connsiteY23" fmla="*/ 5308238 h 6177668"/>
              <a:gd name="connsiteX24" fmla="*/ 12191999 w 12191999"/>
              <a:gd name="connsiteY24" fmla="*/ 5364054 h 6177668"/>
              <a:gd name="connsiteX25" fmla="*/ 11911964 w 12191999"/>
              <a:gd name="connsiteY25" fmla="*/ 5447316 h 6177668"/>
              <a:gd name="connsiteX26" fmla="*/ 11020049 w 12191999"/>
              <a:gd name="connsiteY26" fmla="*/ 5667491 h 6177668"/>
              <a:gd name="connsiteX27" fmla="*/ 10064425 w 12191999"/>
              <a:gd name="connsiteY27" fmla="*/ 5852245 h 6177668"/>
              <a:gd name="connsiteX28" fmla="*/ 9264124 w 12191999"/>
              <a:gd name="connsiteY28" fmla="*/ 5971252 h 6177668"/>
              <a:gd name="connsiteX29" fmla="*/ 8654182 w 12191999"/>
              <a:gd name="connsiteY29" fmla="*/ 6042605 h 6177668"/>
              <a:gd name="connsiteX30" fmla="*/ 7938866 w 12191999"/>
              <a:gd name="connsiteY30" fmla="*/ 6105677 h 6177668"/>
              <a:gd name="connsiteX31" fmla="*/ 7008089 w 12191999"/>
              <a:gd name="connsiteY31" fmla="*/ 6158427 h 6177668"/>
              <a:gd name="connsiteX32" fmla="*/ 6549390 w 12191999"/>
              <a:gd name="connsiteY32" fmla="*/ 6172697 h 6177668"/>
              <a:gd name="connsiteX33" fmla="*/ 6433696 w 12191999"/>
              <a:gd name="connsiteY33" fmla="*/ 6177668 h 6177668"/>
              <a:gd name="connsiteX34" fmla="*/ 6127899 w 12191999"/>
              <a:gd name="connsiteY34" fmla="*/ 6177668 h 6177668"/>
              <a:gd name="connsiteX35" fmla="*/ 6048391 w 12191999"/>
              <a:gd name="connsiteY35" fmla="*/ 6172953 h 6177668"/>
              <a:gd name="connsiteX36" fmla="*/ 5334221 w 12191999"/>
              <a:gd name="connsiteY36" fmla="*/ 6135747 h 6177668"/>
              <a:gd name="connsiteX37" fmla="*/ 4413510 w 12191999"/>
              <a:gd name="connsiteY37" fmla="*/ 6072039 h 6177668"/>
              <a:gd name="connsiteX38" fmla="*/ 3438265 w 12191999"/>
              <a:gd name="connsiteY38" fmla="*/ 5970870 h 6177668"/>
              <a:gd name="connsiteX39" fmla="*/ 2425303 w 12191999"/>
              <a:gd name="connsiteY39" fmla="*/ 5848805 h 6177668"/>
              <a:gd name="connsiteX40" fmla="*/ 1293973 w 12191999"/>
              <a:gd name="connsiteY40" fmla="*/ 5671060 h 6177668"/>
              <a:gd name="connsiteX41" fmla="*/ 126888 w 12191999"/>
              <a:gd name="connsiteY41" fmla="*/ 5425029 h 6177668"/>
              <a:gd name="connsiteX42" fmla="*/ 0 w 12191999"/>
              <a:gd name="connsiteY42" fmla="*/ 5392100 h 6177668"/>
              <a:gd name="connsiteX43" fmla="*/ 0 w 12191999"/>
              <a:gd name="connsiteY43" fmla="*/ 5333771 h 6177668"/>
              <a:gd name="connsiteX44" fmla="*/ 130837 w 12191999"/>
              <a:gd name="connsiteY44" fmla="*/ 5368509 h 6177668"/>
              <a:gd name="connsiteX45" fmla="*/ 660204 w 12191999"/>
              <a:gd name="connsiteY45" fmla="*/ 5490001 h 6177668"/>
              <a:gd name="connsiteX46" fmla="*/ 1831416 w 12191999"/>
              <a:gd name="connsiteY46" fmla="*/ 5705715 h 6177668"/>
              <a:gd name="connsiteX47" fmla="*/ 2677204 w 12191999"/>
              <a:gd name="connsiteY47" fmla="*/ 5825742 h 6177668"/>
              <a:gd name="connsiteX48" fmla="*/ 2644716 w 12191999"/>
              <a:gd name="connsiteY48" fmla="*/ 5815549 h 6177668"/>
              <a:gd name="connsiteX49" fmla="*/ 1173182 w 12191999"/>
              <a:gd name="connsiteY49" fmla="*/ 5474074 h 6177668"/>
              <a:gd name="connsiteX50" fmla="*/ 479527 w 12191999"/>
              <a:gd name="connsiteY50" fmla="*/ 5269379 h 6177668"/>
              <a:gd name="connsiteX51" fmla="*/ 0 w 12191999"/>
              <a:gd name="connsiteY51" fmla="*/ 5107083 h 617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0B771E-E007-4FE0-BE55-6E06E72E86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8" r="10603" b="1"/>
          <a:stretch/>
        </p:blipFill>
        <p:spPr>
          <a:xfrm>
            <a:off x="21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163DB4-44B1-4DAC-AF56-2999D81AF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476" y="436257"/>
            <a:ext cx="9144000" cy="23876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PT" sz="8000" dirty="0" err="1">
                <a:solidFill>
                  <a:schemeClr val="bg1"/>
                </a:solidFill>
              </a:rPr>
              <a:t>Dalla</a:t>
            </a:r>
            <a:r>
              <a:rPr lang="pt-PT" sz="8000" dirty="0">
                <a:solidFill>
                  <a:schemeClr val="bg1"/>
                </a:solidFill>
              </a:rPr>
              <a:t> </a:t>
            </a:r>
            <a:r>
              <a:rPr lang="pt-PT" sz="8000" dirty="0" err="1">
                <a:solidFill>
                  <a:schemeClr val="bg1"/>
                </a:solidFill>
              </a:rPr>
              <a:t>Pazienza</a:t>
            </a:r>
            <a:r>
              <a:rPr lang="pt-PT" sz="8000" dirty="0">
                <a:solidFill>
                  <a:schemeClr val="bg1"/>
                </a:solidFill>
              </a:rPr>
              <a:t> </a:t>
            </a:r>
            <a:r>
              <a:rPr lang="pt-PT" sz="8000" dirty="0" err="1">
                <a:solidFill>
                  <a:schemeClr val="bg1"/>
                </a:solidFill>
              </a:rPr>
              <a:t>alla</a:t>
            </a:r>
            <a:r>
              <a:rPr lang="pt-PT" sz="8000" dirty="0">
                <a:solidFill>
                  <a:schemeClr val="bg1"/>
                </a:solidFill>
              </a:rPr>
              <a:t> </a:t>
            </a:r>
            <a:r>
              <a:rPr lang="pt-PT" sz="8000" dirty="0" err="1">
                <a:solidFill>
                  <a:schemeClr val="bg1"/>
                </a:solidFill>
              </a:rPr>
              <a:t>Sapienza</a:t>
            </a:r>
            <a:endParaRPr lang="pt-PT" sz="8000" dirty="0">
              <a:solidFill>
                <a:schemeClr val="bg1"/>
              </a:solidFill>
            </a:endParaRP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DCB8EB4B-AFE9-41E8-95B0-F246E574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3650059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44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37FA86-6C1C-4DB2-92BF-0713B3420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600"/>
              <a:t>Mons. Delpini</a:t>
            </a: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AF9263"/>
          </a:solidFill>
          <a:ln w="38100" cap="rnd">
            <a:solidFill>
              <a:srgbClr val="AF926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5E755A0-80A6-4231-A18D-52E4C82BE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/>
              <a:t>“</a:t>
            </a:r>
            <a:r>
              <a:rPr lang="en-US" b="1" dirty="0" err="1"/>
              <a:t>Abbiamo</a:t>
            </a:r>
            <a:r>
              <a:rPr lang="en-US" b="1" dirty="0"/>
              <a:t> </a:t>
            </a:r>
            <a:r>
              <a:rPr lang="en-US" b="1" dirty="0" err="1"/>
              <a:t>bisogno</a:t>
            </a:r>
            <a:r>
              <a:rPr lang="en-US" b="1" dirty="0"/>
              <a:t> di </a:t>
            </a:r>
            <a:r>
              <a:rPr lang="en-US" b="1" dirty="0" err="1"/>
              <a:t>sapienza</a:t>
            </a:r>
            <a:r>
              <a:rPr lang="en-US" b="1" dirty="0"/>
              <a:t>, di </a:t>
            </a:r>
            <a:r>
              <a:rPr lang="en-US" b="1" dirty="0" err="1"/>
              <a:t>quella</a:t>
            </a:r>
            <a:r>
              <a:rPr lang="en-US" b="1" dirty="0"/>
              <a:t> “</a:t>
            </a:r>
            <a:r>
              <a:rPr lang="en-US" b="1" dirty="0" err="1"/>
              <a:t>sapienza</a:t>
            </a:r>
            <a:r>
              <a:rPr lang="en-US" b="1" dirty="0"/>
              <a:t> </a:t>
            </a:r>
            <a:r>
              <a:rPr lang="en-US" b="1" dirty="0" err="1"/>
              <a:t>pratica</a:t>
            </a:r>
            <a:r>
              <a:rPr lang="en-US" b="1" dirty="0"/>
              <a:t>”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orienta</a:t>
            </a:r>
            <a:r>
              <a:rPr lang="en-US" b="1" dirty="0"/>
              <a:t> </a:t>
            </a:r>
            <a:r>
              <a:rPr lang="en-US" b="1" dirty="0" err="1"/>
              <a:t>l’arte</a:t>
            </a:r>
            <a:r>
              <a:rPr lang="en-US" b="1" dirty="0"/>
              <a:t> di vivere, di stare </a:t>
            </a:r>
            <a:r>
              <a:rPr lang="en-US" b="1" dirty="0" err="1"/>
              <a:t>nel</a:t>
            </a:r>
            <a:r>
              <a:rPr lang="en-US" b="1" dirty="0"/>
              <a:t> mondo, di stare </a:t>
            </a:r>
            <a:r>
              <a:rPr lang="en-US" b="1" dirty="0" err="1"/>
              <a:t>insieme</a:t>
            </a:r>
            <a:r>
              <a:rPr lang="en-US" b="1" dirty="0"/>
              <a:t>, di </a:t>
            </a:r>
            <a:r>
              <a:rPr lang="en-US" b="1" dirty="0" err="1"/>
              <a:t>interpretare</a:t>
            </a:r>
            <a:r>
              <a:rPr lang="en-US" b="1" dirty="0"/>
              <a:t> il nostro tempo e di </a:t>
            </a:r>
            <a:r>
              <a:rPr lang="en-US" b="1" dirty="0" err="1"/>
              <a:t>compiere</a:t>
            </a:r>
            <a:r>
              <a:rPr lang="en-US" b="1" dirty="0"/>
              <a:t> </a:t>
            </a:r>
            <a:r>
              <a:rPr lang="en-US" b="1" dirty="0" err="1"/>
              <a:t>scelte</a:t>
            </a:r>
            <a:r>
              <a:rPr lang="en-US" b="1" dirty="0"/>
              <a:t> </a:t>
            </a:r>
            <a:r>
              <a:rPr lang="en-US" b="1" dirty="0" err="1"/>
              <a:t>sagge</a:t>
            </a:r>
            <a:r>
              <a:rPr lang="en-US" b="1" dirty="0"/>
              <a:t> e </a:t>
            </a:r>
            <a:r>
              <a:rPr lang="en-US" b="1" dirty="0" err="1"/>
              <a:t>promettenti</a:t>
            </a:r>
            <a:r>
              <a:rPr lang="en-US" b="1" dirty="0"/>
              <a:t>.”</a:t>
            </a:r>
            <a:endParaRPr lang="en-US" dirty="0"/>
          </a:p>
        </p:txBody>
      </p:sp>
      <p:pic>
        <p:nvPicPr>
          <p:cNvPr id="7" name="Marcador de Posição da Imagem 6" descr="Uma imagem com parede&#10;&#10;Descrição gerada automaticamente">
            <a:extLst>
              <a:ext uri="{FF2B5EF4-FFF2-40B4-BE49-F238E27FC236}">
                <a16:creationId xmlns:a16="http://schemas.microsoft.com/office/drawing/2014/main" id="{11933198-3D3B-436C-9536-76D2E56664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9" r="18597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949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2E5519C-649E-4A11-92E8-F9E90A4A5561}"/>
              </a:ext>
            </a:extLst>
          </p:cNvPr>
          <p:cNvSpPr txBox="1"/>
          <p:nvPr/>
        </p:nvSpPr>
        <p:spPr>
          <a:xfrm>
            <a:off x="630935" y="272578"/>
            <a:ext cx="4928036" cy="2086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latin typeface="+mj-lt"/>
                <a:ea typeface="+mj-ea"/>
                <a:cs typeface="+mj-cs"/>
              </a:rPr>
              <a:t>Siamo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latin typeface="+mj-lt"/>
                <a:ea typeface="+mj-ea"/>
                <a:cs typeface="+mj-cs"/>
              </a:rPr>
              <a:t>quindi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latin typeface="+mj-lt"/>
                <a:ea typeface="+mj-ea"/>
                <a:cs typeface="+mj-cs"/>
              </a:rPr>
              <a:t>chiamati</a:t>
            </a:r>
            <a:r>
              <a:rPr lang="en-US" sz="3600" dirty="0">
                <a:latin typeface="+mj-lt"/>
                <a:ea typeface="+mj-ea"/>
                <a:cs typeface="+mj-cs"/>
              </a:rPr>
              <a:t> a un </a:t>
            </a:r>
            <a:r>
              <a:rPr lang="en-US" sz="3600" dirty="0" err="1">
                <a:latin typeface="+mj-lt"/>
                <a:ea typeface="+mj-ea"/>
                <a:cs typeface="+mj-cs"/>
              </a:rPr>
              <a:t>esercizio</a:t>
            </a:r>
            <a:r>
              <a:rPr lang="en-US" sz="3600" dirty="0">
                <a:latin typeface="+mj-lt"/>
                <a:ea typeface="+mj-ea"/>
                <a:cs typeface="+mj-cs"/>
              </a:rPr>
              <a:t> del </a:t>
            </a:r>
            <a:r>
              <a:rPr lang="en-US" sz="3600" dirty="0" err="1">
                <a:latin typeface="+mj-lt"/>
                <a:ea typeface="+mj-ea"/>
                <a:cs typeface="+mj-cs"/>
              </a:rPr>
              <a:t>pensiero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latin typeface="+mj-lt"/>
                <a:ea typeface="+mj-ea"/>
                <a:cs typeface="+mj-cs"/>
              </a:rPr>
              <a:t>che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latin typeface="+mj-lt"/>
                <a:ea typeface="+mj-ea"/>
                <a:cs typeface="+mj-cs"/>
              </a:rPr>
              <a:t>sia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latin typeface="+mj-lt"/>
                <a:ea typeface="+mj-ea"/>
                <a:cs typeface="+mj-cs"/>
              </a:rPr>
              <a:t>insieme</a:t>
            </a:r>
            <a:r>
              <a:rPr lang="en-US" sz="3600" dirty="0">
                <a:latin typeface="+mj-lt"/>
                <a:ea typeface="+mj-ea"/>
                <a:cs typeface="+mj-cs"/>
              </a:rPr>
              <a:t>… </a:t>
            </a: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BD5C"/>
          </a:solidFill>
          <a:ln w="38100" cap="rnd">
            <a:solidFill>
              <a:srgbClr val="FFBD5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2B2BD9-6D59-4B3B-9115-4CF6DECBB6EE}"/>
              </a:ext>
            </a:extLst>
          </p:cNvPr>
          <p:cNvSpPr/>
          <p:nvPr/>
        </p:nvSpPr>
        <p:spPr>
          <a:xfrm>
            <a:off x="630936" y="2807208"/>
            <a:ext cx="4347464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… </a:t>
            </a:r>
            <a:r>
              <a:rPr lang="en-US" sz="3600" b="1" dirty="0" err="1"/>
              <a:t>esercizio</a:t>
            </a:r>
            <a:r>
              <a:rPr lang="en-US" sz="3600" b="1" dirty="0"/>
              <a:t> di preghiera, </a:t>
            </a:r>
            <a:endParaRPr lang="en-US" sz="3600" dirty="0"/>
          </a:p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… </a:t>
            </a:r>
            <a:r>
              <a:rPr lang="en-US" sz="3600" b="1" dirty="0" err="1"/>
              <a:t>esercizio</a:t>
            </a:r>
            <a:r>
              <a:rPr lang="en-US" sz="3600" b="1" dirty="0"/>
              <a:t> di </a:t>
            </a:r>
            <a:r>
              <a:rPr lang="en-US" sz="3600" b="1" dirty="0" err="1"/>
              <a:t>carità</a:t>
            </a:r>
            <a:r>
              <a:rPr lang="en-US" sz="3600" b="1" dirty="0"/>
              <a:t> </a:t>
            </a:r>
            <a:r>
              <a:rPr lang="en-US" sz="3600" b="1" dirty="0" err="1"/>
              <a:t>fraterna</a:t>
            </a:r>
            <a:r>
              <a:rPr lang="en-US" sz="3600" b="1" dirty="0"/>
              <a:t>, </a:t>
            </a:r>
            <a:endParaRPr lang="en-US" sz="3600" dirty="0"/>
          </a:p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… </a:t>
            </a:r>
            <a:r>
              <a:rPr lang="en-US" sz="3600" b="1" dirty="0" err="1"/>
              <a:t>esercizio</a:t>
            </a:r>
            <a:r>
              <a:rPr lang="en-US" sz="3600" b="1" dirty="0"/>
              <a:t> di </a:t>
            </a:r>
            <a:r>
              <a:rPr lang="en-US" sz="3600" b="1" dirty="0" err="1"/>
              <a:t>profezia</a:t>
            </a:r>
            <a:r>
              <a:rPr lang="en-US" sz="3600" b="1" dirty="0"/>
              <a:t>, </a:t>
            </a:r>
            <a:endParaRPr lang="en-US" sz="3600" dirty="0"/>
          </a:p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… </a:t>
            </a:r>
            <a:r>
              <a:rPr lang="en-US" sz="3600" b="1" dirty="0" err="1"/>
              <a:t>esercizio</a:t>
            </a:r>
            <a:r>
              <a:rPr lang="en-US" sz="3600" b="1" dirty="0"/>
              <a:t> di </a:t>
            </a:r>
            <a:r>
              <a:rPr lang="en-US" sz="3600" b="1" dirty="0" err="1"/>
              <a:t>ascolto</a:t>
            </a:r>
            <a:r>
              <a:rPr lang="en-US" sz="3600" b="1" dirty="0"/>
              <a:t> e di </a:t>
            </a:r>
            <a:r>
              <a:rPr lang="en-US" sz="3600" b="1" dirty="0" err="1"/>
              <a:t>dialogo</a:t>
            </a:r>
            <a:endParaRPr lang="en-US" sz="3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0A3CA610-4C74-44FC-B232-C8D5F7466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76" y="640080"/>
            <a:ext cx="539656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3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m pessoa, interior, relógio, mão&#10;&#10;Descrição gerada automaticamente">
            <a:extLst>
              <a:ext uri="{FF2B5EF4-FFF2-40B4-BE49-F238E27FC236}">
                <a16:creationId xmlns:a16="http://schemas.microsoft.com/office/drawing/2014/main" id="{59E94599-18E4-482D-A926-9AD864B76E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1742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A7F0FF2-ACCE-44BA-A7E5-FFA3CBFBCE2B}"/>
              </a:ext>
            </a:extLst>
          </p:cNvPr>
          <p:cNvSpPr txBox="1"/>
          <p:nvPr/>
        </p:nvSpPr>
        <p:spPr>
          <a:xfrm>
            <a:off x="1524000" y="1122363"/>
            <a:ext cx="9144000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4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La </a:t>
            </a:r>
            <a:r>
              <a:rPr lang="en-US" sz="8400" b="1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profezia</a:t>
            </a:r>
            <a:r>
              <a:rPr lang="en-US" sz="84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8400" b="1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parla</a:t>
            </a:r>
            <a:r>
              <a:rPr lang="en-US" sz="84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8400" b="1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nel</a:t>
            </a:r>
            <a:r>
              <a:rPr lang="en-US" sz="84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8400" b="1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presente</a:t>
            </a:r>
            <a:r>
              <a:rPr lang="en-US" sz="84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en-US" sz="8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58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" name="Rectangle 12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Posição da Imagem 5" descr="Uma imagem com céu, ampulheta, exterior, água&#10;&#10;Descrição gerada automaticamente">
            <a:extLst>
              <a:ext uri="{FF2B5EF4-FFF2-40B4-BE49-F238E27FC236}">
                <a16:creationId xmlns:a16="http://schemas.microsoft.com/office/drawing/2014/main" id="{46379B5C-5923-447A-90D1-FD486E97CF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" r="-1" b="23608"/>
          <a:stretch/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6753B61-759C-4B34-B531-EF4B1A156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1124712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9600" dirty="0" err="1"/>
              <a:t>Contare</a:t>
            </a:r>
            <a:r>
              <a:rPr lang="en-US" sz="9600" dirty="0"/>
              <a:t> I </a:t>
            </a:r>
            <a:r>
              <a:rPr lang="en-US" sz="9600" dirty="0" err="1"/>
              <a:t>Giorni</a:t>
            </a:r>
            <a:endParaRPr lang="en-US" sz="9600" dirty="0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8CCC574-6DC7-421C-B1AD-BC52536EE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7048" y="4501719"/>
            <a:ext cx="9144000" cy="150719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ctr"/>
            <a:r>
              <a:rPr lang="en-US" sz="4000" dirty="0"/>
              <a:t>«</a:t>
            </a:r>
            <a:r>
              <a:rPr lang="en-US" sz="4000" dirty="0" err="1"/>
              <a:t>Insegnaci</a:t>
            </a:r>
            <a:r>
              <a:rPr lang="en-US" sz="4000" dirty="0"/>
              <a:t> a </a:t>
            </a:r>
            <a:r>
              <a:rPr lang="en-US" sz="4000" dirty="0" err="1"/>
              <a:t>contare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nostri</a:t>
            </a:r>
            <a:r>
              <a:rPr lang="en-US" sz="4000" dirty="0"/>
              <a:t> </a:t>
            </a:r>
            <a:r>
              <a:rPr lang="en-US" sz="4000" dirty="0" err="1"/>
              <a:t>giorni</a:t>
            </a:r>
            <a:r>
              <a:rPr lang="en-US" sz="4000" dirty="0"/>
              <a:t> e </a:t>
            </a:r>
            <a:r>
              <a:rPr lang="en-US" sz="4000" dirty="0" err="1"/>
              <a:t>giungeremo</a:t>
            </a:r>
            <a:r>
              <a:rPr lang="en-US" sz="4000" dirty="0"/>
              <a:t> </a:t>
            </a:r>
            <a:r>
              <a:rPr lang="en-US" sz="4000" dirty="0" err="1"/>
              <a:t>alla</a:t>
            </a:r>
            <a:r>
              <a:rPr lang="en-US" sz="4000" dirty="0"/>
              <a:t> </a:t>
            </a:r>
            <a:r>
              <a:rPr lang="en-US" sz="4000" dirty="0" err="1"/>
              <a:t>sapienza</a:t>
            </a:r>
            <a:r>
              <a:rPr lang="en-US" sz="4000" dirty="0"/>
              <a:t> del </a:t>
            </a:r>
            <a:r>
              <a:rPr lang="en-US" sz="4000" dirty="0" err="1"/>
              <a:t>cuore</a:t>
            </a:r>
            <a:r>
              <a:rPr lang="en-US" sz="4000" dirty="0"/>
              <a:t>.» </a:t>
            </a:r>
          </a:p>
          <a:p>
            <a:pPr algn="ctr"/>
            <a:r>
              <a:rPr lang="en-US" sz="4000" dirty="0"/>
              <a:t>Sal 90, 12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571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1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Posição da Imagem 5">
            <a:extLst>
              <a:ext uri="{FF2B5EF4-FFF2-40B4-BE49-F238E27FC236}">
                <a16:creationId xmlns:a16="http://schemas.microsoft.com/office/drawing/2014/main" id="{673035E2-A883-4B64-AE8E-7A85B889B9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41474F-25EB-4140-A3FE-A514DE02D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dirty="0" err="1"/>
              <a:t>Sapienti</a:t>
            </a:r>
            <a:r>
              <a:rPr lang="en-US" sz="7200" dirty="0"/>
              <a:t> </a:t>
            </a:r>
            <a:r>
              <a:rPr lang="en-US" sz="7200" dirty="0" err="1"/>
              <a:t>Provisori</a:t>
            </a:r>
            <a:endParaRPr lang="en-US" sz="7200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1CA8A97F-67F0-4D5F-A850-0C30727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578" y="1802192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64ABBD8-5FB8-4416-9457-1DA6CABB7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004446"/>
            <a:ext cx="10515600" cy="4176897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3600" dirty="0"/>
              <a:t>“La prima </a:t>
            </a:r>
            <a:r>
              <a:rPr lang="en-US" sz="3600" dirty="0" err="1"/>
              <a:t>sapienza</a:t>
            </a:r>
            <a:r>
              <a:rPr lang="en-US" sz="3600" dirty="0"/>
              <a:t> del </a:t>
            </a:r>
            <a:r>
              <a:rPr lang="en-US" sz="3600" dirty="0" err="1"/>
              <a:t>sapiente</a:t>
            </a:r>
            <a:r>
              <a:rPr lang="en-US" sz="3600" dirty="0"/>
              <a:t> è la </a:t>
            </a:r>
            <a:r>
              <a:rPr lang="en-US" sz="3600" dirty="0" err="1"/>
              <a:t>consapevolezza</a:t>
            </a:r>
            <a:r>
              <a:rPr lang="en-US" sz="3600" dirty="0"/>
              <a:t> </a:t>
            </a:r>
            <a:r>
              <a:rPr lang="en-US" sz="3600" dirty="0" err="1"/>
              <a:t>umile</a:t>
            </a:r>
            <a:r>
              <a:rPr lang="en-US" sz="3600" dirty="0"/>
              <a:t> di non </a:t>
            </a:r>
            <a:r>
              <a:rPr lang="en-US" sz="3600" dirty="0" err="1"/>
              <a:t>essere</a:t>
            </a:r>
            <a:r>
              <a:rPr lang="en-US" sz="3600" dirty="0"/>
              <a:t> </a:t>
            </a:r>
            <a:r>
              <a:rPr lang="en-US" sz="3600" dirty="0" err="1"/>
              <a:t>lui</a:t>
            </a:r>
            <a:r>
              <a:rPr lang="en-US" sz="3600" dirty="0"/>
              <a:t>/lei la </a:t>
            </a:r>
            <a:r>
              <a:rPr lang="en-US" sz="3600" dirty="0" err="1"/>
              <a:t>sorgente</a:t>
            </a:r>
            <a:r>
              <a:rPr lang="en-US" sz="3600" dirty="0"/>
              <a:t> </a:t>
            </a:r>
            <a:r>
              <a:rPr lang="en-US" sz="3600" dirty="0" err="1"/>
              <a:t>della</a:t>
            </a:r>
            <a:r>
              <a:rPr lang="en-US" sz="3600" dirty="0"/>
              <a:t> </a:t>
            </a:r>
            <a:r>
              <a:rPr lang="en-US" sz="3600" dirty="0" err="1"/>
              <a:t>sapienza</a:t>
            </a:r>
            <a:r>
              <a:rPr lang="en-US" sz="3600" dirty="0"/>
              <a:t> </a:t>
            </a:r>
            <a:r>
              <a:rPr lang="en-US" sz="3600" dirty="0" err="1"/>
              <a:t>che</a:t>
            </a:r>
            <a:r>
              <a:rPr lang="en-US" sz="3600" dirty="0"/>
              <a:t> </a:t>
            </a:r>
            <a:r>
              <a:rPr lang="en-US" sz="3600" dirty="0" err="1"/>
              <a:t>dicono</a:t>
            </a:r>
            <a:r>
              <a:rPr lang="en-US" sz="3600" dirty="0"/>
              <a:t>, ma di </a:t>
            </a:r>
            <a:r>
              <a:rPr lang="en-US" sz="3600" dirty="0" err="1"/>
              <a:t>essere</a:t>
            </a:r>
            <a:r>
              <a:rPr lang="en-US" sz="3600" dirty="0"/>
              <a:t> una </a:t>
            </a:r>
            <a:r>
              <a:rPr lang="en-US" sz="3600" dirty="0" err="1"/>
              <a:t>fonte</a:t>
            </a:r>
            <a:r>
              <a:rPr lang="en-US" sz="3600" dirty="0"/>
              <a:t> </a:t>
            </a:r>
            <a:r>
              <a:rPr lang="en-US" sz="3600" dirty="0" err="1"/>
              <a:t>dalla</a:t>
            </a:r>
            <a:r>
              <a:rPr lang="en-US" sz="3600" dirty="0"/>
              <a:t> quale, </a:t>
            </a:r>
            <a:r>
              <a:rPr lang="en-US" sz="3600" dirty="0" err="1"/>
              <a:t>qualche</a:t>
            </a:r>
            <a:r>
              <a:rPr lang="en-US" sz="3600" dirty="0"/>
              <a:t> volta e senza </a:t>
            </a:r>
            <a:r>
              <a:rPr lang="en-US" sz="3600" dirty="0" err="1"/>
              <a:t>conoscerne</a:t>
            </a:r>
            <a:r>
              <a:rPr lang="en-US" sz="3600" dirty="0"/>
              <a:t> le </a:t>
            </a:r>
            <a:r>
              <a:rPr lang="en-US" sz="3600" dirty="0" err="1"/>
              <a:t>ragioni</a:t>
            </a:r>
            <a:r>
              <a:rPr lang="en-US" sz="3600" dirty="0"/>
              <a:t>, </a:t>
            </a:r>
            <a:r>
              <a:rPr lang="en-US" sz="3600" dirty="0" err="1"/>
              <a:t>esce</a:t>
            </a:r>
            <a:r>
              <a:rPr lang="en-US" sz="3600" dirty="0"/>
              <a:t> </a:t>
            </a:r>
            <a:r>
              <a:rPr lang="en-US" sz="3600" dirty="0" err="1"/>
              <a:t>dell’acqua</a:t>
            </a:r>
            <a:r>
              <a:rPr lang="en-US" sz="3600" dirty="0"/>
              <a:t> </a:t>
            </a:r>
            <a:r>
              <a:rPr lang="en-US" sz="3600" dirty="0" err="1"/>
              <a:t>diversa</a:t>
            </a:r>
            <a:r>
              <a:rPr lang="en-US" sz="3600" dirty="0"/>
              <a:t> e sempre </a:t>
            </a:r>
            <a:r>
              <a:rPr lang="en-US" sz="3600" dirty="0" err="1"/>
              <a:t>nuova</a:t>
            </a:r>
            <a:r>
              <a:rPr lang="en-US" sz="3600" dirty="0"/>
              <a:t>.” </a:t>
            </a:r>
            <a:r>
              <a:rPr lang="en-US" sz="3600" b="1" dirty="0" err="1"/>
              <a:t>Luigino</a:t>
            </a:r>
            <a:r>
              <a:rPr lang="en-US" sz="3600" b="1" dirty="0"/>
              <a:t> Bruni</a:t>
            </a:r>
          </a:p>
        </p:txBody>
      </p:sp>
    </p:spTree>
    <p:extLst>
      <p:ext uri="{BB962C8B-B14F-4D97-AF65-F5344CB8AC3E}">
        <p14:creationId xmlns:p14="http://schemas.microsoft.com/office/powerpoint/2010/main" val="3567273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3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" fill="hold">
                                          <p:stCondLst>
                                            <p:cond delay="13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9F7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D339A4-14CA-47F1-8F8A-FEB9EAC3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 err="1"/>
              <a:t>Vergine</a:t>
            </a:r>
            <a:r>
              <a:rPr lang="en-US" sz="5600" dirty="0"/>
              <a:t> del </a:t>
            </a:r>
            <a:r>
              <a:rPr lang="en-US" sz="5600" dirty="0" err="1"/>
              <a:t>Silenzio</a:t>
            </a:r>
            <a:endParaRPr lang="en-US" sz="5600" dirty="0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6E14960-B5A1-49AC-9AD1-D0EA5565B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4296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«</a:t>
            </a:r>
            <a:r>
              <a:rPr lang="en-US" dirty="0" err="1"/>
              <a:t>Possiamo</a:t>
            </a:r>
            <a:r>
              <a:rPr lang="en-US" dirty="0"/>
              <a:t> </a:t>
            </a:r>
            <a:r>
              <a:rPr lang="en-US" dirty="0" err="1"/>
              <a:t>immaginare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esperienza</a:t>
            </a:r>
            <a:r>
              <a:rPr lang="en-US" dirty="0"/>
              <a:t> unica di </a:t>
            </a:r>
            <a:r>
              <a:rPr lang="en-US" dirty="0" err="1"/>
              <a:t>adorazione</a:t>
            </a:r>
            <a:r>
              <a:rPr lang="en-US" dirty="0"/>
              <a:t>, di </a:t>
            </a:r>
            <a:r>
              <a:rPr lang="en-US" dirty="0" err="1"/>
              <a:t>contemplazione</a:t>
            </a:r>
            <a:r>
              <a:rPr lang="en-US" dirty="0"/>
              <a:t> </a:t>
            </a:r>
            <a:r>
              <a:rPr lang="en-US" dirty="0" err="1"/>
              <a:t>abbia</a:t>
            </a:r>
            <a:r>
              <a:rPr lang="en-US" dirty="0"/>
              <a:t> </a:t>
            </a:r>
            <a:r>
              <a:rPr lang="en-US" dirty="0" err="1"/>
              <a:t>vissuto</a:t>
            </a:r>
            <a:r>
              <a:rPr lang="en-US" dirty="0"/>
              <a:t> Maria in </a:t>
            </a:r>
            <a:r>
              <a:rPr lang="en-US" dirty="0" err="1"/>
              <a:t>attesa</a:t>
            </a:r>
            <a:r>
              <a:rPr lang="en-US" dirty="0"/>
              <a:t> di </a:t>
            </a:r>
            <a:r>
              <a:rPr lang="en-US" dirty="0" err="1"/>
              <a:t>Gesù</a:t>
            </a:r>
            <a:r>
              <a:rPr lang="en-US" dirty="0"/>
              <a:t>. </a:t>
            </a:r>
            <a:r>
              <a:rPr lang="en-US" dirty="0" err="1"/>
              <a:t>Un’adorazione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già</a:t>
            </a:r>
            <a:r>
              <a:rPr lang="en-US" dirty="0"/>
              <a:t> di per se </a:t>
            </a:r>
            <a:r>
              <a:rPr lang="en-US" dirty="0" err="1"/>
              <a:t>stessa</a:t>
            </a:r>
            <a:r>
              <a:rPr lang="en-US" dirty="0"/>
              <a:t> era </a:t>
            </a:r>
            <a:r>
              <a:rPr lang="en-US" dirty="0" err="1"/>
              <a:t>feconda</a:t>
            </a:r>
            <a:r>
              <a:rPr lang="en-US" dirty="0"/>
              <a:t>, </a:t>
            </a:r>
            <a:r>
              <a:rPr lang="en-US" dirty="0" err="1"/>
              <a:t>perché</a:t>
            </a:r>
            <a:r>
              <a:rPr lang="en-US" dirty="0"/>
              <a:t> </a:t>
            </a:r>
            <a:r>
              <a:rPr lang="en-US" dirty="0" err="1"/>
              <a:t>mentre</a:t>
            </a:r>
            <a:r>
              <a:rPr lang="en-US" dirty="0"/>
              <a:t> </a:t>
            </a:r>
            <a:r>
              <a:rPr lang="en-US" dirty="0" err="1"/>
              <a:t>adorava</a:t>
            </a:r>
            <a:r>
              <a:rPr lang="en-US" dirty="0"/>
              <a:t> il </a:t>
            </a:r>
            <a:r>
              <a:rPr lang="en-US" dirty="0" err="1"/>
              <a:t>suo</a:t>
            </a:r>
            <a:r>
              <a:rPr lang="en-US" dirty="0"/>
              <a:t> bambino lo </a:t>
            </a:r>
            <a:r>
              <a:rPr lang="en-US" dirty="0" err="1"/>
              <a:t>faceva</a:t>
            </a:r>
            <a:r>
              <a:rPr lang="en-US" dirty="0"/>
              <a:t> </a:t>
            </a:r>
            <a:r>
              <a:rPr lang="en-US" dirty="0" err="1"/>
              <a:t>crescere</a:t>
            </a:r>
            <a:r>
              <a:rPr lang="en-US" dirty="0"/>
              <a:t>. Far </a:t>
            </a:r>
            <a:r>
              <a:rPr lang="en-US" dirty="0" err="1"/>
              <a:t>crescere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dentro di </a:t>
            </a:r>
            <a:r>
              <a:rPr lang="en-US" dirty="0" err="1"/>
              <a:t>sé</a:t>
            </a:r>
            <a:r>
              <a:rPr lang="en-US" dirty="0"/>
              <a:t> col </a:t>
            </a:r>
            <a:r>
              <a:rPr lang="en-US" dirty="0" err="1"/>
              <a:t>rimanere</a:t>
            </a:r>
            <a:r>
              <a:rPr lang="en-US" dirty="0"/>
              <a:t> </a:t>
            </a:r>
            <a:r>
              <a:rPr lang="en-US" dirty="0" err="1"/>
              <a:t>fissi</a:t>
            </a:r>
            <a:r>
              <a:rPr lang="en-US" dirty="0"/>
              <a:t> in Lui è una </a:t>
            </a:r>
            <a:r>
              <a:rPr lang="en-US" dirty="0" err="1"/>
              <a:t>sfida</a:t>
            </a:r>
            <a:r>
              <a:rPr lang="en-US" dirty="0"/>
              <a:t>.» </a:t>
            </a:r>
            <a:r>
              <a:rPr lang="en-US" b="1" dirty="0"/>
              <a:t>Don. Francesco </a:t>
            </a:r>
            <a:r>
              <a:rPr lang="en-US" b="1" dirty="0" err="1"/>
              <a:t>Feo</a:t>
            </a:r>
            <a:endParaRPr lang="en-US" b="1" dirty="0"/>
          </a:p>
        </p:txBody>
      </p:sp>
      <p:pic>
        <p:nvPicPr>
          <p:cNvPr id="6" name="Marcador de Posição da Imagem 5" descr="Uma imagem com parede, interior&#10;&#10;Descrição gerada automaticamente">
            <a:extLst>
              <a:ext uri="{FF2B5EF4-FFF2-40B4-BE49-F238E27FC236}">
                <a16:creationId xmlns:a16="http://schemas.microsoft.com/office/drawing/2014/main" id="{43E8039C-99E9-4F33-8B80-14C63C2963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r="14213"/>
          <a:stretch/>
        </p:blipFill>
        <p:spPr>
          <a:xfrm>
            <a:off x="-1" y="-145133"/>
            <a:ext cx="4212261" cy="7126504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0417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3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" fill="hold">
                                          <p:stCondLst>
                                            <p:cond delay="13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369</Words>
  <Application>Microsoft Office PowerPoint</Application>
  <PresentationFormat>Ecrã Panorâmico</PresentationFormat>
  <Paragraphs>28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Arial</vt:lpstr>
      <vt:lpstr>Modern Love</vt:lpstr>
      <vt:lpstr>The Hand</vt:lpstr>
      <vt:lpstr>SketchyVTI</vt:lpstr>
      <vt:lpstr>Dalla Pazienza alla Sapienza</vt:lpstr>
      <vt:lpstr>Ubi consistam</vt:lpstr>
      <vt:lpstr>“Da mihi ubi consistam, et terram coelumque movebo”</vt:lpstr>
      <vt:lpstr>Da mihi</vt:lpstr>
      <vt:lpstr>Da mihi</vt:lpstr>
      <vt:lpstr>Ubi consistam</vt:lpstr>
      <vt:lpstr>Terram ceolumque movebo: </vt:lpstr>
      <vt:lpstr>Guarire il mondo. Con la sapienza, con il servizio, con l’amore.</vt:lpstr>
      <vt:lpstr>Dalla Pazienza alla Sapienza</vt:lpstr>
      <vt:lpstr>Mons. Delpini</vt:lpstr>
      <vt:lpstr>Apresentação do PowerPoint</vt:lpstr>
      <vt:lpstr>Apresentação do PowerPoint</vt:lpstr>
      <vt:lpstr>Contare I Giorni</vt:lpstr>
      <vt:lpstr>Sapienti Provisori</vt:lpstr>
      <vt:lpstr>Vergine del Silenzio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Dalla Pazienza alla Sapienza</dc:title>
  <dc:creator>marta couto</dc:creator>
  <cp:lastModifiedBy>marta couto</cp:lastModifiedBy>
  <cp:revision>4</cp:revision>
  <dcterms:created xsi:type="dcterms:W3CDTF">2021-08-28T12:45:02Z</dcterms:created>
  <dcterms:modified xsi:type="dcterms:W3CDTF">2021-08-29T11:54:05Z</dcterms:modified>
</cp:coreProperties>
</file>