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58" r:id="rId9"/>
    <p:sldId id="265" r:id="rId10"/>
    <p:sldId id="266" r:id="rId11"/>
    <p:sldId id="267" r:id="rId12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422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3AEE45-7462-4DFB-AFC4-48A03DD267F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174754C7-120E-43A8-A18D-603B33AFABCA}">
      <dgm:prSet phldrT="[Testo]"/>
      <dgm:spPr/>
      <dgm:t>
        <a:bodyPr/>
        <a:lstStyle/>
        <a:p>
          <a:r>
            <a:rPr lang="it-IT"/>
            <a:t> </a:t>
          </a:r>
        </a:p>
      </dgm:t>
    </dgm:pt>
    <dgm:pt modelId="{A2507433-F09E-4FF3-A050-37B3E92D0F66}" type="parTrans" cxnId="{CB7E4B4E-8002-42C1-BABC-D9D669838BCE}">
      <dgm:prSet/>
      <dgm:spPr/>
      <dgm:t>
        <a:bodyPr/>
        <a:lstStyle/>
        <a:p>
          <a:endParaRPr lang="it-IT"/>
        </a:p>
      </dgm:t>
    </dgm:pt>
    <dgm:pt modelId="{5DEC7F38-9671-48B5-9476-4307E202F3AD}" type="sibTrans" cxnId="{CB7E4B4E-8002-42C1-BABC-D9D669838BCE}">
      <dgm:prSet/>
      <dgm:spPr/>
      <dgm:t>
        <a:bodyPr/>
        <a:lstStyle/>
        <a:p>
          <a:endParaRPr lang="it-IT"/>
        </a:p>
      </dgm:t>
    </dgm:pt>
    <dgm:pt modelId="{7DC53A8B-AC4D-4908-BB67-C7A3BF5F4447}">
      <dgm:prSet phldrT="[Testo]"/>
      <dgm:spPr/>
      <dgm:t>
        <a:bodyPr/>
        <a:lstStyle/>
        <a:p>
          <a:r>
            <a:rPr lang="it-IT"/>
            <a:t> </a:t>
          </a:r>
        </a:p>
      </dgm:t>
    </dgm:pt>
    <dgm:pt modelId="{6E8DA3B6-FB9D-4B98-A59E-43FA4F55663E}" type="parTrans" cxnId="{6E242DAA-194A-45DF-81EB-B53B0AC0EBF6}">
      <dgm:prSet/>
      <dgm:spPr/>
      <dgm:t>
        <a:bodyPr/>
        <a:lstStyle/>
        <a:p>
          <a:endParaRPr lang="it-IT"/>
        </a:p>
      </dgm:t>
    </dgm:pt>
    <dgm:pt modelId="{D0D20030-B224-449F-8645-035AD7CBDAC0}" type="sibTrans" cxnId="{6E242DAA-194A-45DF-81EB-B53B0AC0EBF6}">
      <dgm:prSet/>
      <dgm:spPr/>
      <dgm:t>
        <a:bodyPr/>
        <a:lstStyle/>
        <a:p>
          <a:endParaRPr lang="it-IT"/>
        </a:p>
      </dgm:t>
    </dgm:pt>
    <dgm:pt modelId="{3DC6281D-F8B9-469A-8B9C-4035BB25972B}">
      <dgm:prSet phldrT="[Testo]"/>
      <dgm:spPr/>
      <dgm:t>
        <a:bodyPr/>
        <a:lstStyle/>
        <a:p>
          <a:r>
            <a:rPr lang="it-IT"/>
            <a:t> </a:t>
          </a:r>
        </a:p>
      </dgm:t>
    </dgm:pt>
    <dgm:pt modelId="{4CB6B326-5553-4CC6-93F2-05693A5DCA86}" type="parTrans" cxnId="{04696440-0970-43E4-BCBD-E5604DB9C18A}">
      <dgm:prSet/>
      <dgm:spPr/>
      <dgm:t>
        <a:bodyPr/>
        <a:lstStyle/>
        <a:p>
          <a:endParaRPr lang="it-IT"/>
        </a:p>
      </dgm:t>
    </dgm:pt>
    <dgm:pt modelId="{5EBDAB23-5362-43DC-96F8-AD5C2F520DEF}" type="sibTrans" cxnId="{04696440-0970-43E4-BCBD-E5604DB9C18A}">
      <dgm:prSet/>
      <dgm:spPr/>
      <dgm:t>
        <a:bodyPr/>
        <a:lstStyle/>
        <a:p>
          <a:endParaRPr lang="it-IT"/>
        </a:p>
      </dgm:t>
    </dgm:pt>
    <dgm:pt modelId="{41215CB0-2A7D-4F63-836A-90B31724827B}" type="pres">
      <dgm:prSet presAssocID="{E13AEE45-7462-4DFB-AFC4-48A03DD267F9}" presName="Name0" presStyleCnt="0">
        <dgm:presLayoutVars>
          <dgm:dir/>
          <dgm:animLvl val="lvl"/>
          <dgm:resizeHandles val="exact"/>
        </dgm:presLayoutVars>
      </dgm:prSet>
      <dgm:spPr/>
    </dgm:pt>
    <dgm:pt modelId="{1D11A1A9-CC50-4FED-93C8-2D443C622C2E}" type="pres">
      <dgm:prSet presAssocID="{174754C7-120E-43A8-A18D-603B33AFABCA}" presName="Name8" presStyleCnt="0"/>
      <dgm:spPr/>
    </dgm:pt>
    <dgm:pt modelId="{03D347B9-BE52-4492-A4FF-E5D2C9090DA6}" type="pres">
      <dgm:prSet presAssocID="{174754C7-120E-43A8-A18D-603B33AFABCA}" presName="level" presStyleLbl="node1" presStyleIdx="0" presStyleCnt="3">
        <dgm:presLayoutVars>
          <dgm:chMax val="1"/>
          <dgm:bulletEnabled val="1"/>
        </dgm:presLayoutVars>
      </dgm:prSet>
      <dgm:spPr/>
    </dgm:pt>
    <dgm:pt modelId="{AFA2EC31-87BA-4B6B-943A-E5069CC2B9BE}" type="pres">
      <dgm:prSet presAssocID="{174754C7-120E-43A8-A18D-603B33AFABC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150F8EB-DA6F-4B17-807B-63EFD7711B60}" type="pres">
      <dgm:prSet presAssocID="{7DC53A8B-AC4D-4908-BB67-C7A3BF5F4447}" presName="Name8" presStyleCnt="0"/>
      <dgm:spPr/>
    </dgm:pt>
    <dgm:pt modelId="{AFE28A61-5797-4A4F-AAB3-DB3D3046018E}" type="pres">
      <dgm:prSet presAssocID="{7DC53A8B-AC4D-4908-BB67-C7A3BF5F4447}" presName="level" presStyleLbl="node1" presStyleIdx="1" presStyleCnt="3">
        <dgm:presLayoutVars>
          <dgm:chMax val="1"/>
          <dgm:bulletEnabled val="1"/>
        </dgm:presLayoutVars>
      </dgm:prSet>
      <dgm:spPr/>
    </dgm:pt>
    <dgm:pt modelId="{5AE4ECCE-7BC1-4EA0-8043-EA9CBD82B133}" type="pres">
      <dgm:prSet presAssocID="{7DC53A8B-AC4D-4908-BB67-C7A3BF5F444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E178774-6021-45B5-9C65-537AF7FFB6CA}" type="pres">
      <dgm:prSet presAssocID="{3DC6281D-F8B9-469A-8B9C-4035BB25972B}" presName="Name8" presStyleCnt="0"/>
      <dgm:spPr/>
    </dgm:pt>
    <dgm:pt modelId="{2C3DFD9F-0C8F-4D10-9195-A7B879148FAC}" type="pres">
      <dgm:prSet presAssocID="{3DC6281D-F8B9-469A-8B9C-4035BB25972B}" presName="level" presStyleLbl="node1" presStyleIdx="2" presStyleCnt="3">
        <dgm:presLayoutVars>
          <dgm:chMax val="1"/>
          <dgm:bulletEnabled val="1"/>
        </dgm:presLayoutVars>
      </dgm:prSet>
      <dgm:spPr/>
    </dgm:pt>
    <dgm:pt modelId="{9D69ECCB-493C-4E07-A301-79555DDE6C63}" type="pres">
      <dgm:prSet presAssocID="{3DC6281D-F8B9-469A-8B9C-4035BB25972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ED3E123-236C-4538-A0D4-C57770CED63D}" type="presOf" srcId="{7DC53A8B-AC4D-4908-BB67-C7A3BF5F4447}" destId="{5AE4ECCE-7BC1-4EA0-8043-EA9CBD82B133}" srcOrd="1" destOrd="0" presId="urn:microsoft.com/office/officeart/2005/8/layout/pyramid1"/>
    <dgm:cxn modelId="{04696440-0970-43E4-BCBD-E5604DB9C18A}" srcId="{E13AEE45-7462-4DFB-AFC4-48A03DD267F9}" destId="{3DC6281D-F8B9-469A-8B9C-4035BB25972B}" srcOrd="2" destOrd="0" parTransId="{4CB6B326-5553-4CC6-93F2-05693A5DCA86}" sibTransId="{5EBDAB23-5362-43DC-96F8-AD5C2F520DEF}"/>
    <dgm:cxn modelId="{CB7E4B4E-8002-42C1-BABC-D9D669838BCE}" srcId="{E13AEE45-7462-4DFB-AFC4-48A03DD267F9}" destId="{174754C7-120E-43A8-A18D-603B33AFABCA}" srcOrd="0" destOrd="0" parTransId="{A2507433-F09E-4FF3-A050-37B3E92D0F66}" sibTransId="{5DEC7F38-9671-48B5-9476-4307E202F3AD}"/>
    <dgm:cxn modelId="{9CB1A57B-75C3-40DA-A662-1D4CF01A0242}" type="presOf" srcId="{E13AEE45-7462-4DFB-AFC4-48A03DD267F9}" destId="{41215CB0-2A7D-4F63-836A-90B31724827B}" srcOrd="0" destOrd="0" presId="urn:microsoft.com/office/officeart/2005/8/layout/pyramid1"/>
    <dgm:cxn modelId="{6E242DAA-194A-45DF-81EB-B53B0AC0EBF6}" srcId="{E13AEE45-7462-4DFB-AFC4-48A03DD267F9}" destId="{7DC53A8B-AC4D-4908-BB67-C7A3BF5F4447}" srcOrd="1" destOrd="0" parTransId="{6E8DA3B6-FB9D-4B98-A59E-43FA4F55663E}" sibTransId="{D0D20030-B224-449F-8645-035AD7CBDAC0}"/>
    <dgm:cxn modelId="{1698C5AA-800B-4476-BD22-1BB0A7F5D984}" type="presOf" srcId="{3DC6281D-F8B9-469A-8B9C-4035BB25972B}" destId="{9D69ECCB-493C-4E07-A301-79555DDE6C63}" srcOrd="1" destOrd="0" presId="urn:microsoft.com/office/officeart/2005/8/layout/pyramid1"/>
    <dgm:cxn modelId="{5395E7DE-3C89-46C2-9AD2-BA26DB87E0F8}" type="presOf" srcId="{174754C7-120E-43A8-A18D-603B33AFABCA}" destId="{03D347B9-BE52-4492-A4FF-E5D2C9090DA6}" srcOrd="0" destOrd="0" presId="urn:microsoft.com/office/officeart/2005/8/layout/pyramid1"/>
    <dgm:cxn modelId="{4BDB86E2-CC2D-4171-B384-47E3203E33AE}" type="presOf" srcId="{3DC6281D-F8B9-469A-8B9C-4035BB25972B}" destId="{2C3DFD9F-0C8F-4D10-9195-A7B879148FAC}" srcOrd="0" destOrd="0" presId="urn:microsoft.com/office/officeart/2005/8/layout/pyramid1"/>
    <dgm:cxn modelId="{E53119F4-85BC-4894-B748-024D371FCF5B}" type="presOf" srcId="{174754C7-120E-43A8-A18D-603B33AFABCA}" destId="{AFA2EC31-87BA-4B6B-943A-E5069CC2B9BE}" srcOrd="1" destOrd="0" presId="urn:microsoft.com/office/officeart/2005/8/layout/pyramid1"/>
    <dgm:cxn modelId="{1210CFFD-04AC-463F-B202-7BA2AC6CA683}" type="presOf" srcId="{7DC53A8B-AC4D-4908-BB67-C7A3BF5F4447}" destId="{AFE28A61-5797-4A4F-AAB3-DB3D3046018E}" srcOrd="0" destOrd="0" presId="urn:microsoft.com/office/officeart/2005/8/layout/pyramid1"/>
    <dgm:cxn modelId="{57D5CBD1-7491-4B50-A0DA-F9A40A869B8B}" type="presParOf" srcId="{41215CB0-2A7D-4F63-836A-90B31724827B}" destId="{1D11A1A9-CC50-4FED-93C8-2D443C622C2E}" srcOrd="0" destOrd="0" presId="urn:microsoft.com/office/officeart/2005/8/layout/pyramid1"/>
    <dgm:cxn modelId="{969AC236-97A7-4C03-8CD8-D0D2DB4A42F6}" type="presParOf" srcId="{1D11A1A9-CC50-4FED-93C8-2D443C622C2E}" destId="{03D347B9-BE52-4492-A4FF-E5D2C9090DA6}" srcOrd="0" destOrd="0" presId="urn:microsoft.com/office/officeart/2005/8/layout/pyramid1"/>
    <dgm:cxn modelId="{C7877299-9EEB-45F3-B9F1-60441EE5F019}" type="presParOf" srcId="{1D11A1A9-CC50-4FED-93C8-2D443C622C2E}" destId="{AFA2EC31-87BA-4B6B-943A-E5069CC2B9BE}" srcOrd="1" destOrd="0" presId="urn:microsoft.com/office/officeart/2005/8/layout/pyramid1"/>
    <dgm:cxn modelId="{C1C4A123-5BA3-4AC6-AA57-9D135C355296}" type="presParOf" srcId="{41215CB0-2A7D-4F63-836A-90B31724827B}" destId="{B150F8EB-DA6F-4B17-807B-63EFD7711B60}" srcOrd="1" destOrd="0" presId="urn:microsoft.com/office/officeart/2005/8/layout/pyramid1"/>
    <dgm:cxn modelId="{16E2EEB7-0E52-4675-B96C-E60D5571066D}" type="presParOf" srcId="{B150F8EB-DA6F-4B17-807B-63EFD7711B60}" destId="{AFE28A61-5797-4A4F-AAB3-DB3D3046018E}" srcOrd="0" destOrd="0" presId="urn:microsoft.com/office/officeart/2005/8/layout/pyramid1"/>
    <dgm:cxn modelId="{C2DD6403-5296-4434-B3C4-BAEA23757BC3}" type="presParOf" srcId="{B150F8EB-DA6F-4B17-807B-63EFD7711B60}" destId="{5AE4ECCE-7BC1-4EA0-8043-EA9CBD82B133}" srcOrd="1" destOrd="0" presId="urn:microsoft.com/office/officeart/2005/8/layout/pyramid1"/>
    <dgm:cxn modelId="{49FEEDA7-38D1-4207-A7AD-F6098EC27144}" type="presParOf" srcId="{41215CB0-2A7D-4F63-836A-90B31724827B}" destId="{DE178774-6021-45B5-9C65-537AF7FFB6CA}" srcOrd="2" destOrd="0" presId="urn:microsoft.com/office/officeart/2005/8/layout/pyramid1"/>
    <dgm:cxn modelId="{95911184-0856-4D73-9D01-9926C6476AE2}" type="presParOf" srcId="{DE178774-6021-45B5-9C65-537AF7FFB6CA}" destId="{2C3DFD9F-0C8F-4D10-9195-A7B879148FAC}" srcOrd="0" destOrd="0" presId="urn:microsoft.com/office/officeart/2005/8/layout/pyramid1"/>
    <dgm:cxn modelId="{694E4846-FBA5-4528-BDC2-BDDB36F5D9A1}" type="presParOf" srcId="{DE178774-6021-45B5-9C65-537AF7FFB6CA}" destId="{9D69ECCB-493C-4E07-A301-79555DDE6C6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3AEE45-7462-4DFB-AFC4-48A03DD267F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174754C7-120E-43A8-A18D-603B33AFABCA}">
      <dgm:prSet phldrT="[Testo]"/>
      <dgm:spPr/>
      <dgm:t>
        <a:bodyPr/>
        <a:lstStyle/>
        <a:p>
          <a:r>
            <a:rPr lang="it-IT"/>
            <a:t> </a:t>
          </a:r>
        </a:p>
      </dgm:t>
    </dgm:pt>
    <dgm:pt modelId="{A2507433-F09E-4FF3-A050-37B3E92D0F66}" type="parTrans" cxnId="{CB7E4B4E-8002-42C1-BABC-D9D669838BCE}">
      <dgm:prSet/>
      <dgm:spPr/>
      <dgm:t>
        <a:bodyPr/>
        <a:lstStyle/>
        <a:p>
          <a:endParaRPr lang="it-IT"/>
        </a:p>
      </dgm:t>
    </dgm:pt>
    <dgm:pt modelId="{5DEC7F38-9671-48B5-9476-4307E202F3AD}" type="sibTrans" cxnId="{CB7E4B4E-8002-42C1-BABC-D9D669838BCE}">
      <dgm:prSet/>
      <dgm:spPr/>
      <dgm:t>
        <a:bodyPr/>
        <a:lstStyle/>
        <a:p>
          <a:endParaRPr lang="it-IT"/>
        </a:p>
      </dgm:t>
    </dgm:pt>
    <dgm:pt modelId="{7DC53A8B-AC4D-4908-BB67-C7A3BF5F4447}">
      <dgm:prSet phldrT="[Testo]"/>
      <dgm:spPr/>
      <dgm:t>
        <a:bodyPr/>
        <a:lstStyle/>
        <a:p>
          <a:r>
            <a:rPr lang="it-IT"/>
            <a:t> </a:t>
          </a:r>
        </a:p>
      </dgm:t>
    </dgm:pt>
    <dgm:pt modelId="{6E8DA3B6-FB9D-4B98-A59E-43FA4F55663E}" type="parTrans" cxnId="{6E242DAA-194A-45DF-81EB-B53B0AC0EBF6}">
      <dgm:prSet/>
      <dgm:spPr/>
      <dgm:t>
        <a:bodyPr/>
        <a:lstStyle/>
        <a:p>
          <a:endParaRPr lang="it-IT"/>
        </a:p>
      </dgm:t>
    </dgm:pt>
    <dgm:pt modelId="{D0D20030-B224-449F-8645-035AD7CBDAC0}" type="sibTrans" cxnId="{6E242DAA-194A-45DF-81EB-B53B0AC0EBF6}">
      <dgm:prSet/>
      <dgm:spPr/>
      <dgm:t>
        <a:bodyPr/>
        <a:lstStyle/>
        <a:p>
          <a:endParaRPr lang="it-IT"/>
        </a:p>
      </dgm:t>
    </dgm:pt>
    <dgm:pt modelId="{3DC6281D-F8B9-469A-8B9C-4035BB25972B}">
      <dgm:prSet phldrT="[Testo]"/>
      <dgm:spPr/>
      <dgm:t>
        <a:bodyPr/>
        <a:lstStyle/>
        <a:p>
          <a:r>
            <a:rPr lang="it-IT"/>
            <a:t> </a:t>
          </a:r>
        </a:p>
      </dgm:t>
    </dgm:pt>
    <dgm:pt modelId="{4CB6B326-5553-4CC6-93F2-05693A5DCA86}" type="parTrans" cxnId="{04696440-0970-43E4-BCBD-E5604DB9C18A}">
      <dgm:prSet/>
      <dgm:spPr/>
      <dgm:t>
        <a:bodyPr/>
        <a:lstStyle/>
        <a:p>
          <a:endParaRPr lang="it-IT"/>
        </a:p>
      </dgm:t>
    </dgm:pt>
    <dgm:pt modelId="{5EBDAB23-5362-43DC-96F8-AD5C2F520DEF}" type="sibTrans" cxnId="{04696440-0970-43E4-BCBD-E5604DB9C18A}">
      <dgm:prSet/>
      <dgm:spPr/>
      <dgm:t>
        <a:bodyPr/>
        <a:lstStyle/>
        <a:p>
          <a:endParaRPr lang="it-IT"/>
        </a:p>
      </dgm:t>
    </dgm:pt>
    <dgm:pt modelId="{41215CB0-2A7D-4F63-836A-90B31724827B}" type="pres">
      <dgm:prSet presAssocID="{E13AEE45-7462-4DFB-AFC4-48A03DD267F9}" presName="Name0" presStyleCnt="0">
        <dgm:presLayoutVars>
          <dgm:dir/>
          <dgm:animLvl val="lvl"/>
          <dgm:resizeHandles val="exact"/>
        </dgm:presLayoutVars>
      </dgm:prSet>
      <dgm:spPr/>
    </dgm:pt>
    <dgm:pt modelId="{1D11A1A9-CC50-4FED-93C8-2D443C622C2E}" type="pres">
      <dgm:prSet presAssocID="{174754C7-120E-43A8-A18D-603B33AFABCA}" presName="Name8" presStyleCnt="0"/>
      <dgm:spPr/>
    </dgm:pt>
    <dgm:pt modelId="{03D347B9-BE52-4492-A4FF-E5D2C9090DA6}" type="pres">
      <dgm:prSet presAssocID="{174754C7-120E-43A8-A18D-603B33AFABCA}" presName="level" presStyleLbl="node1" presStyleIdx="0" presStyleCnt="3">
        <dgm:presLayoutVars>
          <dgm:chMax val="1"/>
          <dgm:bulletEnabled val="1"/>
        </dgm:presLayoutVars>
      </dgm:prSet>
      <dgm:spPr/>
    </dgm:pt>
    <dgm:pt modelId="{AFA2EC31-87BA-4B6B-943A-E5069CC2B9BE}" type="pres">
      <dgm:prSet presAssocID="{174754C7-120E-43A8-A18D-603B33AFABC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150F8EB-DA6F-4B17-807B-63EFD7711B60}" type="pres">
      <dgm:prSet presAssocID="{7DC53A8B-AC4D-4908-BB67-C7A3BF5F4447}" presName="Name8" presStyleCnt="0"/>
      <dgm:spPr/>
    </dgm:pt>
    <dgm:pt modelId="{AFE28A61-5797-4A4F-AAB3-DB3D3046018E}" type="pres">
      <dgm:prSet presAssocID="{7DC53A8B-AC4D-4908-BB67-C7A3BF5F4447}" presName="level" presStyleLbl="node1" presStyleIdx="1" presStyleCnt="3">
        <dgm:presLayoutVars>
          <dgm:chMax val="1"/>
          <dgm:bulletEnabled val="1"/>
        </dgm:presLayoutVars>
      </dgm:prSet>
      <dgm:spPr/>
    </dgm:pt>
    <dgm:pt modelId="{5AE4ECCE-7BC1-4EA0-8043-EA9CBD82B133}" type="pres">
      <dgm:prSet presAssocID="{7DC53A8B-AC4D-4908-BB67-C7A3BF5F444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E178774-6021-45B5-9C65-537AF7FFB6CA}" type="pres">
      <dgm:prSet presAssocID="{3DC6281D-F8B9-469A-8B9C-4035BB25972B}" presName="Name8" presStyleCnt="0"/>
      <dgm:spPr/>
    </dgm:pt>
    <dgm:pt modelId="{2C3DFD9F-0C8F-4D10-9195-A7B879148FAC}" type="pres">
      <dgm:prSet presAssocID="{3DC6281D-F8B9-469A-8B9C-4035BB25972B}" presName="level" presStyleLbl="node1" presStyleIdx="2" presStyleCnt="3">
        <dgm:presLayoutVars>
          <dgm:chMax val="1"/>
          <dgm:bulletEnabled val="1"/>
        </dgm:presLayoutVars>
      </dgm:prSet>
      <dgm:spPr/>
    </dgm:pt>
    <dgm:pt modelId="{9D69ECCB-493C-4E07-A301-79555DDE6C63}" type="pres">
      <dgm:prSet presAssocID="{3DC6281D-F8B9-469A-8B9C-4035BB25972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ED3E123-236C-4538-A0D4-C57770CED63D}" type="presOf" srcId="{7DC53A8B-AC4D-4908-BB67-C7A3BF5F4447}" destId="{5AE4ECCE-7BC1-4EA0-8043-EA9CBD82B133}" srcOrd="1" destOrd="0" presId="urn:microsoft.com/office/officeart/2005/8/layout/pyramid1"/>
    <dgm:cxn modelId="{04696440-0970-43E4-BCBD-E5604DB9C18A}" srcId="{E13AEE45-7462-4DFB-AFC4-48A03DD267F9}" destId="{3DC6281D-F8B9-469A-8B9C-4035BB25972B}" srcOrd="2" destOrd="0" parTransId="{4CB6B326-5553-4CC6-93F2-05693A5DCA86}" sibTransId="{5EBDAB23-5362-43DC-96F8-AD5C2F520DEF}"/>
    <dgm:cxn modelId="{CB7E4B4E-8002-42C1-BABC-D9D669838BCE}" srcId="{E13AEE45-7462-4DFB-AFC4-48A03DD267F9}" destId="{174754C7-120E-43A8-A18D-603B33AFABCA}" srcOrd="0" destOrd="0" parTransId="{A2507433-F09E-4FF3-A050-37B3E92D0F66}" sibTransId="{5DEC7F38-9671-48B5-9476-4307E202F3AD}"/>
    <dgm:cxn modelId="{9CB1A57B-75C3-40DA-A662-1D4CF01A0242}" type="presOf" srcId="{E13AEE45-7462-4DFB-AFC4-48A03DD267F9}" destId="{41215CB0-2A7D-4F63-836A-90B31724827B}" srcOrd="0" destOrd="0" presId="urn:microsoft.com/office/officeart/2005/8/layout/pyramid1"/>
    <dgm:cxn modelId="{6E242DAA-194A-45DF-81EB-B53B0AC0EBF6}" srcId="{E13AEE45-7462-4DFB-AFC4-48A03DD267F9}" destId="{7DC53A8B-AC4D-4908-BB67-C7A3BF5F4447}" srcOrd="1" destOrd="0" parTransId="{6E8DA3B6-FB9D-4B98-A59E-43FA4F55663E}" sibTransId="{D0D20030-B224-449F-8645-035AD7CBDAC0}"/>
    <dgm:cxn modelId="{1698C5AA-800B-4476-BD22-1BB0A7F5D984}" type="presOf" srcId="{3DC6281D-F8B9-469A-8B9C-4035BB25972B}" destId="{9D69ECCB-493C-4E07-A301-79555DDE6C63}" srcOrd="1" destOrd="0" presId="urn:microsoft.com/office/officeart/2005/8/layout/pyramid1"/>
    <dgm:cxn modelId="{5395E7DE-3C89-46C2-9AD2-BA26DB87E0F8}" type="presOf" srcId="{174754C7-120E-43A8-A18D-603B33AFABCA}" destId="{03D347B9-BE52-4492-A4FF-E5D2C9090DA6}" srcOrd="0" destOrd="0" presId="urn:microsoft.com/office/officeart/2005/8/layout/pyramid1"/>
    <dgm:cxn modelId="{4BDB86E2-CC2D-4171-B384-47E3203E33AE}" type="presOf" srcId="{3DC6281D-F8B9-469A-8B9C-4035BB25972B}" destId="{2C3DFD9F-0C8F-4D10-9195-A7B879148FAC}" srcOrd="0" destOrd="0" presId="urn:microsoft.com/office/officeart/2005/8/layout/pyramid1"/>
    <dgm:cxn modelId="{E53119F4-85BC-4894-B748-024D371FCF5B}" type="presOf" srcId="{174754C7-120E-43A8-A18D-603B33AFABCA}" destId="{AFA2EC31-87BA-4B6B-943A-E5069CC2B9BE}" srcOrd="1" destOrd="0" presId="urn:microsoft.com/office/officeart/2005/8/layout/pyramid1"/>
    <dgm:cxn modelId="{1210CFFD-04AC-463F-B202-7BA2AC6CA683}" type="presOf" srcId="{7DC53A8B-AC4D-4908-BB67-C7A3BF5F4447}" destId="{AFE28A61-5797-4A4F-AAB3-DB3D3046018E}" srcOrd="0" destOrd="0" presId="urn:microsoft.com/office/officeart/2005/8/layout/pyramid1"/>
    <dgm:cxn modelId="{57D5CBD1-7491-4B50-A0DA-F9A40A869B8B}" type="presParOf" srcId="{41215CB0-2A7D-4F63-836A-90B31724827B}" destId="{1D11A1A9-CC50-4FED-93C8-2D443C622C2E}" srcOrd="0" destOrd="0" presId="urn:microsoft.com/office/officeart/2005/8/layout/pyramid1"/>
    <dgm:cxn modelId="{969AC236-97A7-4C03-8CD8-D0D2DB4A42F6}" type="presParOf" srcId="{1D11A1A9-CC50-4FED-93C8-2D443C622C2E}" destId="{03D347B9-BE52-4492-A4FF-E5D2C9090DA6}" srcOrd="0" destOrd="0" presId="urn:microsoft.com/office/officeart/2005/8/layout/pyramid1"/>
    <dgm:cxn modelId="{C7877299-9EEB-45F3-B9F1-60441EE5F019}" type="presParOf" srcId="{1D11A1A9-CC50-4FED-93C8-2D443C622C2E}" destId="{AFA2EC31-87BA-4B6B-943A-E5069CC2B9BE}" srcOrd="1" destOrd="0" presId="urn:microsoft.com/office/officeart/2005/8/layout/pyramid1"/>
    <dgm:cxn modelId="{C1C4A123-5BA3-4AC6-AA57-9D135C355296}" type="presParOf" srcId="{41215CB0-2A7D-4F63-836A-90B31724827B}" destId="{B150F8EB-DA6F-4B17-807B-63EFD7711B60}" srcOrd="1" destOrd="0" presId="urn:microsoft.com/office/officeart/2005/8/layout/pyramid1"/>
    <dgm:cxn modelId="{16E2EEB7-0E52-4675-B96C-E60D5571066D}" type="presParOf" srcId="{B150F8EB-DA6F-4B17-807B-63EFD7711B60}" destId="{AFE28A61-5797-4A4F-AAB3-DB3D3046018E}" srcOrd="0" destOrd="0" presId="urn:microsoft.com/office/officeart/2005/8/layout/pyramid1"/>
    <dgm:cxn modelId="{C2DD6403-5296-4434-B3C4-BAEA23757BC3}" type="presParOf" srcId="{B150F8EB-DA6F-4B17-807B-63EFD7711B60}" destId="{5AE4ECCE-7BC1-4EA0-8043-EA9CBD82B133}" srcOrd="1" destOrd="0" presId="urn:microsoft.com/office/officeart/2005/8/layout/pyramid1"/>
    <dgm:cxn modelId="{49FEEDA7-38D1-4207-A7AD-F6098EC27144}" type="presParOf" srcId="{41215CB0-2A7D-4F63-836A-90B31724827B}" destId="{DE178774-6021-45B5-9C65-537AF7FFB6CA}" srcOrd="2" destOrd="0" presId="urn:microsoft.com/office/officeart/2005/8/layout/pyramid1"/>
    <dgm:cxn modelId="{95911184-0856-4D73-9D01-9926C6476AE2}" type="presParOf" srcId="{DE178774-6021-45B5-9C65-537AF7FFB6CA}" destId="{2C3DFD9F-0C8F-4D10-9195-A7B879148FAC}" srcOrd="0" destOrd="0" presId="urn:microsoft.com/office/officeart/2005/8/layout/pyramid1"/>
    <dgm:cxn modelId="{694E4846-FBA5-4528-BDC2-BDDB36F5D9A1}" type="presParOf" srcId="{DE178774-6021-45B5-9C65-537AF7FFB6CA}" destId="{9D69ECCB-493C-4E07-A301-79555DDE6C6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347B9-BE52-4492-A4FF-E5D2C9090DA6}">
      <dsp:nvSpPr>
        <dsp:cNvPr id="0" name=""/>
        <dsp:cNvSpPr/>
      </dsp:nvSpPr>
      <dsp:spPr>
        <a:xfrm>
          <a:off x="1124500" y="0"/>
          <a:ext cx="1124500" cy="1211262"/>
        </a:xfrm>
        <a:prstGeom prst="trapezoid">
          <a:avLst>
            <a:gd name="adj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500" kern="1200"/>
            <a:t> </a:t>
          </a:r>
        </a:p>
      </dsp:txBody>
      <dsp:txXfrm>
        <a:off x="1124500" y="0"/>
        <a:ext cx="1124500" cy="1211262"/>
      </dsp:txXfrm>
    </dsp:sp>
    <dsp:sp modelId="{AFE28A61-5797-4A4F-AAB3-DB3D3046018E}">
      <dsp:nvSpPr>
        <dsp:cNvPr id="0" name=""/>
        <dsp:cNvSpPr/>
      </dsp:nvSpPr>
      <dsp:spPr>
        <a:xfrm>
          <a:off x="562250" y="1211262"/>
          <a:ext cx="2249000" cy="1211262"/>
        </a:xfrm>
        <a:prstGeom prst="trapezoid">
          <a:avLst>
            <a:gd name="adj" fmla="val 4641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500" kern="1200"/>
            <a:t> </a:t>
          </a:r>
        </a:p>
      </dsp:txBody>
      <dsp:txXfrm>
        <a:off x="955825" y="1211262"/>
        <a:ext cx="1461850" cy="1211262"/>
      </dsp:txXfrm>
    </dsp:sp>
    <dsp:sp modelId="{2C3DFD9F-0C8F-4D10-9195-A7B879148FAC}">
      <dsp:nvSpPr>
        <dsp:cNvPr id="0" name=""/>
        <dsp:cNvSpPr/>
      </dsp:nvSpPr>
      <dsp:spPr>
        <a:xfrm>
          <a:off x="0" y="2422524"/>
          <a:ext cx="3373501" cy="1211262"/>
        </a:xfrm>
        <a:prstGeom prst="trapezoid">
          <a:avLst>
            <a:gd name="adj" fmla="val 4641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500" kern="1200"/>
            <a:t> </a:t>
          </a:r>
        </a:p>
      </dsp:txBody>
      <dsp:txXfrm>
        <a:off x="590362" y="2422524"/>
        <a:ext cx="2192775" cy="12112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347B9-BE52-4492-A4FF-E5D2C9090DA6}">
      <dsp:nvSpPr>
        <dsp:cNvPr id="0" name=""/>
        <dsp:cNvSpPr/>
      </dsp:nvSpPr>
      <dsp:spPr>
        <a:xfrm>
          <a:off x="1124500" y="0"/>
          <a:ext cx="1124500" cy="1211262"/>
        </a:xfrm>
        <a:prstGeom prst="trapezoid">
          <a:avLst>
            <a:gd name="adj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500" kern="1200"/>
            <a:t> </a:t>
          </a:r>
        </a:p>
      </dsp:txBody>
      <dsp:txXfrm>
        <a:off x="1124500" y="0"/>
        <a:ext cx="1124500" cy="1211262"/>
      </dsp:txXfrm>
    </dsp:sp>
    <dsp:sp modelId="{AFE28A61-5797-4A4F-AAB3-DB3D3046018E}">
      <dsp:nvSpPr>
        <dsp:cNvPr id="0" name=""/>
        <dsp:cNvSpPr/>
      </dsp:nvSpPr>
      <dsp:spPr>
        <a:xfrm>
          <a:off x="562250" y="1211262"/>
          <a:ext cx="2249000" cy="1211262"/>
        </a:xfrm>
        <a:prstGeom prst="trapezoid">
          <a:avLst>
            <a:gd name="adj" fmla="val 4641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500" kern="1200"/>
            <a:t> </a:t>
          </a:r>
        </a:p>
      </dsp:txBody>
      <dsp:txXfrm>
        <a:off x="955825" y="1211262"/>
        <a:ext cx="1461850" cy="1211262"/>
      </dsp:txXfrm>
    </dsp:sp>
    <dsp:sp modelId="{2C3DFD9F-0C8F-4D10-9195-A7B879148FAC}">
      <dsp:nvSpPr>
        <dsp:cNvPr id="0" name=""/>
        <dsp:cNvSpPr/>
      </dsp:nvSpPr>
      <dsp:spPr>
        <a:xfrm>
          <a:off x="0" y="2422524"/>
          <a:ext cx="3373501" cy="1211262"/>
        </a:xfrm>
        <a:prstGeom prst="trapezoid">
          <a:avLst>
            <a:gd name="adj" fmla="val 4641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500" kern="1200"/>
            <a:t> </a:t>
          </a:r>
        </a:p>
      </dsp:txBody>
      <dsp:txXfrm>
        <a:off x="590362" y="2422524"/>
        <a:ext cx="2192775" cy="1211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AA9324D-736C-4521-902C-E171322BDD32}" type="datetime1">
              <a:rPr lang="it-IT" smtClean="0"/>
              <a:t>12/10/21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9CDE5A0-E0EA-4E79-8A9D-490C77C3E1D1}" type="datetime1">
              <a:rPr lang="it-IT" smtClean="0"/>
              <a:t>12/10/21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"/>
              <a:t>Fare clic per modificare gli stili del testo dello schema</a:t>
            </a:r>
            <a:endParaRPr lang="en-US"/>
          </a:p>
          <a:p>
            <a:pPr lvl="1" rtl="0"/>
            <a:r>
              <a:rPr lang="it"/>
              <a:t>Secondo livello</a:t>
            </a:r>
          </a:p>
          <a:p>
            <a:pPr lvl="2" rtl="0"/>
            <a:r>
              <a:rPr lang="it"/>
              <a:t>Terzo livello</a:t>
            </a:r>
          </a:p>
          <a:p>
            <a:pPr lvl="3" rtl="0"/>
            <a:r>
              <a:rPr lang="it"/>
              <a:t>Quarto livello</a:t>
            </a:r>
          </a:p>
          <a:p>
            <a:pPr lvl="4" rtl="0"/>
            <a:r>
              <a:rPr lang="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6A9DFD-D01D-46F2-9F5D-64CD124556CA}" type="datetime1">
              <a:rPr lang="it-IT" smtClean="0"/>
              <a:t>12/10/21</a:t>
            </a:fld>
            <a:endParaRPr lang="en-US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985F1D-99DE-4FE8-9093-377AC3915E25}" type="datetime1">
              <a:rPr lang="it-IT" smtClean="0"/>
              <a:t>12/10/21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egnaposto data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24D16E-427E-461B-B316-99E3B1E340F1}" type="datetime1">
              <a:rPr lang="it-IT" smtClean="0"/>
              <a:t>12/10/21</a:t>
            </a:fld>
            <a:endParaRPr lang="en-US" dirty="0"/>
          </a:p>
        </p:txBody>
      </p:sp>
      <p:sp>
        <p:nvSpPr>
          <p:cNvPr id="12" name="Segnaposto piè di pagina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15-16/10/2021</a:t>
            </a:r>
            <a:endParaRPr lang="en-US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/>
              <a:t>Assemblea di Confederazione CVS Internazionale</a:t>
            </a:r>
            <a:endParaRPr lang="en-US" dirty="0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3AB179-A7B4-4F53-8FBC-DA521D7752CD}" type="datetime1">
              <a:rPr lang="it-IT" smtClean="0"/>
              <a:t>12/10/21</a:t>
            </a:fld>
            <a:endParaRPr lang="en-US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C475E4-8A13-4296-8284-4EFC212D9D0C}" type="datetime1">
              <a:rPr lang="it-IT" smtClean="0"/>
              <a:t>12/10/21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DAC308-8BE6-45DD-8B68-B04D02410B09}" type="datetime1">
              <a:rPr lang="it-IT" smtClean="0"/>
              <a:t>12/10/21</a:t>
            </a:fld>
            <a:endParaRPr 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254269-30BB-4415-A3F6-02D389D24D09}" type="datetime1">
              <a:rPr lang="it-IT" smtClean="0"/>
              <a:t>12/10/21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ACBBB0-50A8-412C-AC83-6C1A96035CC9}" type="datetime1">
              <a:rPr lang="it-IT" smtClean="0"/>
              <a:t>12/10/21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44D8AF99-1FFE-484F-999D-5C9E0DFBE297}" type="datetime1">
              <a:rPr lang="it-IT" smtClean="0"/>
              <a:t>12/10/21</a:t>
            </a:fld>
            <a:endParaRPr lang="en-US" dirty="0"/>
          </a:p>
        </p:txBody>
      </p: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CB91F3-7F1A-4CB0-9F29-9C199284DBA2}" type="datetime1">
              <a:rPr lang="it-IT" smtClean="0"/>
              <a:t>12/10/21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it"/>
              <a:t>Fare clic per modificare gli stili del testo dello schema</a:t>
            </a:r>
          </a:p>
          <a:p>
            <a:pPr lvl="1" rtl="0"/>
            <a:r>
              <a:rPr lang="it"/>
              <a:t>Secondo livello</a:t>
            </a:r>
          </a:p>
          <a:p>
            <a:pPr lvl="2" rtl="0"/>
            <a:r>
              <a:rPr lang="it"/>
              <a:t>Terzo livello</a:t>
            </a:r>
          </a:p>
          <a:p>
            <a:pPr lvl="3" rtl="0"/>
            <a:r>
              <a:rPr lang="it"/>
              <a:t>Quarto livello</a:t>
            </a:r>
          </a:p>
          <a:p>
            <a:pPr lvl="4" rtl="0"/>
            <a:r>
              <a:rPr lang="it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/>
              <a:t>15-16/10/2021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Assemblea di Confederazione CVS Internazionale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ttangolo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ttangolo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ttangolo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ynod.va/it/news/vademecum-for-the-synod-on-synodality.html" TargetMode="External"/><Relationship Id="rId2" Type="http://schemas.openxmlformats.org/officeDocument/2006/relationships/hyperlink" Target="https://www.synod.v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ttangolo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-183221"/>
            <a:ext cx="10993549" cy="1475013"/>
          </a:xfrm>
        </p:spPr>
        <p:txBody>
          <a:bodyPr rtlCol="0">
            <a:normAutofit/>
          </a:bodyPr>
          <a:lstStyle/>
          <a:p>
            <a:pPr rtl="0"/>
            <a:r>
              <a:rPr lang="it-IT" dirty="0"/>
              <a:t>Droga </a:t>
            </a:r>
            <a:r>
              <a:rPr lang="it-IT" dirty="0" err="1"/>
              <a:t>synodalna</a:t>
            </a:r>
            <a:r>
              <a:rPr lang="it-IT" dirty="0"/>
              <a:t> </a:t>
            </a:r>
            <a:r>
              <a:rPr lang="it-IT" dirty="0" err="1"/>
              <a:t>kościoła</a:t>
            </a:r>
            <a:endParaRPr lang="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1291793"/>
            <a:ext cx="10993546" cy="468233"/>
          </a:xfrm>
        </p:spPr>
        <p:txBody>
          <a:bodyPr rtlCol="0">
            <a:normAutofit/>
          </a:bodyPr>
          <a:lstStyle/>
          <a:p>
            <a:pPr rtl="0"/>
            <a:r>
              <a:rPr lang="it" dirty="0"/>
              <a:t>Floriano Scioscia – Walne zgromadzenie międzynarodowej Konfederacji CVS, 15-16 października 2021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7575201-1316-5344-8601-523250845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31" y="1760026"/>
            <a:ext cx="5380667" cy="479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B7FCFA-5725-4290-B5C6-9E23FA460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52354"/>
            <a:ext cx="11029616" cy="698684"/>
          </a:xfrm>
        </p:spPr>
        <p:txBody>
          <a:bodyPr/>
          <a:lstStyle/>
          <a:p>
            <a:r>
              <a:rPr lang="it-IT" dirty="0" err="1"/>
              <a:t>Proces</a:t>
            </a:r>
            <a:r>
              <a:rPr lang="it-IT" dirty="0"/>
              <a:t> </a:t>
            </a:r>
            <a:r>
              <a:rPr lang="it-IT" dirty="0" err="1"/>
              <a:t>synodalny</a:t>
            </a:r>
            <a:r>
              <a:rPr lang="it-IT" dirty="0"/>
              <a:t> 2021-2023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8385DF06-02F7-42FB-AEAD-E79B10EAE1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67" y="2025570"/>
            <a:ext cx="12050849" cy="4744953"/>
          </a:xfrm>
        </p:spPr>
      </p:pic>
    </p:spTree>
    <p:extLst>
      <p:ext uri="{BB962C8B-B14F-4D97-AF65-F5344CB8AC3E}">
        <p14:creationId xmlns:p14="http://schemas.microsoft.com/office/powerpoint/2010/main" val="4195979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5E9492-5A80-429F-8763-FB6077DBC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Materiały</a:t>
            </a:r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93A6334-BB90-45CF-9E22-17A290DAB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203767"/>
            <a:ext cx="11029615" cy="4771583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</a:t>
            </a:r>
            <a:r>
              <a:rPr lang="it-IT" dirty="0"/>
              <a:t>trona </a:t>
            </a:r>
            <a:r>
              <a:rPr lang="it-IT" dirty="0">
                <a:hlinkClick r:id="rId2"/>
              </a:rPr>
              <a:t>https://www.synod.va</a:t>
            </a:r>
            <a:r>
              <a:rPr lang="it-IT" dirty="0"/>
              <a:t> Na </a:t>
            </a:r>
            <a:r>
              <a:rPr lang="it-IT" dirty="0" err="1"/>
              <a:t>tej</a:t>
            </a:r>
            <a:r>
              <a:rPr lang="it-IT" dirty="0"/>
              <a:t> </a:t>
            </a:r>
            <a:r>
              <a:rPr lang="it-IT" dirty="0" err="1"/>
              <a:t>stronie</a:t>
            </a:r>
            <a:r>
              <a:rPr lang="it-IT" dirty="0"/>
              <a:t> </a:t>
            </a:r>
            <a:r>
              <a:rPr lang="it-IT" dirty="0" err="1"/>
              <a:t>są</a:t>
            </a:r>
            <a:r>
              <a:rPr lang="it-IT" dirty="0"/>
              <a:t> </a:t>
            </a:r>
            <a:r>
              <a:rPr lang="it-IT" dirty="0" err="1"/>
              <a:t>dostepne</a:t>
            </a:r>
            <a:r>
              <a:rPr lang="it-IT" dirty="0"/>
              <a:t> </a:t>
            </a:r>
            <a:r>
              <a:rPr lang="it-IT" dirty="0" err="1"/>
              <a:t>różne</a:t>
            </a:r>
            <a:r>
              <a:rPr lang="it-IT" dirty="0"/>
              <a:t> </a:t>
            </a:r>
            <a:r>
              <a:rPr lang="it-IT" dirty="0" err="1"/>
              <a:t>materiały</a:t>
            </a:r>
            <a:r>
              <a:rPr lang="it-IT" dirty="0"/>
              <a:t>, </a:t>
            </a:r>
            <a:r>
              <a:rPr lang="it-IT" dirty="0" err="1"/>
              <a:t>w</a:t>
            </a:r>
            <a:r>
              <a:rPr lang="it-IT" dirty="0"/>
              <a:t> </a:t>
            </a:r>
            <a:r>
              <a:rPr lang="it-IT" dirty="0" err="1"/>
              <a:t>różnych</a:t>
            </a:r>
            <a:r>
              <a:rPr lang="it-IT" dirty="0"/>
              <a:t> </a:t>
            </a:r>
            <a:r>
              <a:rPr lang="it-IT" dirty="0" err="1"/>
              <a:t>językach</a:t>
            </a:r>
            <a:r>
              <a:rPr lang="it-IT" dirty="0"/>
              <a:t>. </a:t>
            </a:r>
            <a:r>
              <a:rPr lang="it-IT" dirty="0" err="1"/>
              <a:t>Póki</a:t>
            </a:r>
            <a:r>
              <a:rPr lang="it-IT" dirty="0"/>
              <a:t> co </a:t>
            </a:r>
            <a:r>
              <a:rPr lang="it-IT" dirty="0" err="1"/>
              <a:t>nie</a:t>
            </a:r>
            <a:r>
              <a:rPr lang="it-IT" dirty="0"/>
              <a:t> ma </a:t>
            </a:r>
            <a:r>
              <a:rPr lang="it-IT" dirty="0" err="1"/>
              <a:t>po</a:t>
            </a:r>
            <a:r>
              <a:rPr lang="it-IT" dirty="0"/>
              <a:t> </a:t>
            </a:r>
            <a:r>
              <a:rPr lang="it-IT" dirty="0" err="1"/>
              <a:t>polsku</a:t>
            </a:r>
            <a:r>
              <a:rPr lang="it-IT" dirty="0"/>
              <a:t>:</a:t>
            </a:r>
          </a:p>
          <a:p>
            <a:pPr lvl="1"/>
            <a:r>
              <a:rPr lang="it-IT" dirty="0">
                <a:hlinkClick r:id="rId3"/>
              </a:rPr>
              <a:t>Vademecum</a:t>
            </a:r>
            <a:endParaRPr lang="it-IT" dirty="0"/>
          </a:p>
          <a:p>
            <a:pPr lvl="1"/>
            <a:r>
              <a:rPr lang="it-IT" b="1" dirty="0" err="1">
                <a:solidFill>
                  <a:srgbClr val="00B050"/>
                </a:solidFill>
              </a:rPr>
              <a:t>Dokument</a:t>
            </a:r>
            <a:r>
              <a:rPr lang="it-IT" b="1" dirty="0">
                <a:solidFill>
                  <a:srgbClr val="00B050"/>
                </a:solidFill>
              </a:rPr>
              <a:t> </a:t>
            </a:r>
            <a:r>
              <a:rPr lang="it-IT" b="1" dirty="0" err="1">
                <a:solidFill>
                  <a:srgbClr val="00B050"/>
                </a:solidFill>
              </a:rPr>
              <a:t>przygotowawczy</a:t>
            </a:r>
            <a:endParaRPr lang="it-IT" b="1" dirty="0">
              <a:solidFill>
                <a:srgbClr val="00B050"/>
              </a:solidFill>
            </a:endParaRPr>
          </a:p>
          <a:p>
            <a:pPr lvl="1"/>
            <a:r>
              <a:rPr lang="it-IT" dirty="0" err="1"/>
              <a:t>Wskazówki</a:t>
            </a:r>
            <a:r>
              <a:rPr lang="it-IT" dirty="0"/>
              <a:t> </a:t>
            </a:r>
            <a:r>
              <a:rPr lang="it-IT" dirty="0" err="1"/>
              <a:t>dotyczące</a:t>
            </a:r>
            <a:r>
              <a:rPr lang="it-IT" dirty="0"/>
              <a:t> </a:t>
            </a:r>
            <a:r>
              <a:rPr lang="it-IT" dirty="0" err="1"/>
              <a:t>refleksji</a:t>
            </a:r>
            <a:r>
              <a:rPr lang="it-IT" dirty="0"/>
              <a:t> i </a:t>
            </a:r>
            <a:r>
              <a:rPr lang="it-IT" dirty="0" err="1"/>
              <a:t>dzielenia</a:t>
            </a:r>
            <a:r>
              <a:rPr lang="it-IT" dirty="0"/>
              <a:t> </a:t>
            </a:r>
            <a:r>
              <a:rPr lang="it-IT" dirty="0" err="1"/>
              <a:t>się</a:t>
            </a:r>
            <a:endParaRPr lang="it-IT" dirty="0"/>
          </a:p>
          <a:p>
            <a:pPr lvl="1"/>
            <a:r>
              <a:rPr lang="it-IT" dirty="0" err="1"/>
              <a:t>Wskazówki</a:t>
            </a:r>
            <a:r>
              <a:rPr lang="it-IT" dirty="0"/>
              <a:t> </a:t>
            </a:r>
            <a:r>
              <a:rPr lang="it-IT" dirty="0" err="1"/>
              <a:t>dotyczące</a:t>
            </a:r>
            <a:r>
              <a:rPr lang="it-IT" dirty="0"/>
              <a:t> </a:t>
            </a:r>
            <a:r>
              <a:rPr lang="it-IT" dirty="0" err="1"/>
              <a:t>uroczystości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14594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78B993-3F0A-4550-A2AF-212F4B1DE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Synod</a:t>
            </a:r>
            <a:r>
              <a:rPr lang="it-IT" dirty="0"/>
              <a:t>: </a:t>
            </a:r>
            <a:r>
              <a:rPr lang="it-IT" dirty="0" err="1"/>
              <a:t>znaczenie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AEFB5E-BA5C-42C4-8CAB-6993A5CE9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it-IT" dirty="0" err="1"/>
              <a:t>Z</a:t>
            </a:r>
            <a:r>
              <a:rPr lang="it-IT" dirty="0"/>
              <a:t> </a:t>
            </a:r>
            <a:r>
              <a:rPr lang="it-IT" dirty="0" err="1"/>
              <a:t>greckiego</a:t>
            </a:r>
            <a:r>
              <a:rPr lang="it-IT" dirty="0"/>
              <a:t>: </a:t>
            </a:r>
            <a:r>
              <a:rPr lang="el-GR" dirty="0">
                <a:solidFill>
                  <a:srgbClr val="1CADE4"/>
                </a:solidFill>
              </a:rPr>
              <a:t>σύνοδος</a:t>
            </a:r>
            <a:r>
              <a:rPr lang="it-IT" dirty="0"/>
              <a:t> (</a:t>
            </a:r>
            <a:r>
              <a:rPr lang="it-IT" dirty="0" err="1"/>
              <a:t>synodos</a:t>
            </a:r>
            <a:r>
              <a:rPr lang="it-IT" dirty="0"/>
              <a:t>), </a:t>
            </a:r>
            <a:r>
              <a:rPr lang="it-IT" dirty="0" err="1"/>
              <a:t>oznacza</a:t>
            </a:r>
            <a:r>
              <a:rPr lang="it-IT" dirty="0"/>
              <a:t> </a:t>
            </a:r>
            <a:r>
              <a:rPr lang="pl-PL" b="1" dirty="0"/>
              <a:t>„wspólną drogę, wspólne maszerowanie”. </a:t>
            </a:r>
            <a:endParaRPr lang="it-IT" dirty="0"/>
          </a:p>
          <a:p>
            <a:r>
              <a:rPr lang="it-IT" dirty="0" err="1"/>
              <a:t>Dosłownie</a:t>
            </a:r>
            <a:r>
              <a:rPr lang="it-IT" dirty="0"/>
              <a:t> „</a:t>
            </a:r>
            <a:r>
              <a:rPr lang="it-IT" dirty="0" err="1"/>
              <a:t>wspólna</a:t>
            </a:r>
            <a:r>
              <a:rPr lang="it-IT" dirty="0"/>
              <a:t> droga”. Na </a:t>
            </a:r>
            <a:r>
              <a:rPr lang="it-IT" dirty="0" err="1"/>
              <a:t>ogół</a:t>
            </a:r>
            <a:r>
              <a:rPr lang="it-IT" dirty="0"/>
              <a:t> </a:t>
            </a:r>
            <a:r>
              <a:rPr lang="it-IT" dirty="0" err="1"/>
              <a:t>wskazuje</a:t>
            </a:r>
            <a:r>
              <a:rPr lang="it-IT" dirty="0"/>
              <a:t> </a:t>
            </a:r>
            <a:r>
              <a:rPr lang="it-IT" dirty="0" err="1"/>
              <a:t>zebranie</a:t>
            </a:r>
            <a:r>
              <a:rPr lang="it-IT" dirty="0"/>
              <a:t>.</a:t>
            </a:r>
          </a:p>
          <a:p>
            <a:pPr>
              <a:lnSpc>
                <a:spcPct val="150000"/>
              </a:lnSpc>
            </a:pPr>
            <a:r>
              <a:rPr lang="it-IT" dirty="0" err="1"/>
              <a:t>W</a:t>
            </a:r>
            <a:r>
              <a:rPr lang="it-IT" dirty="0"/>
              <a:t> </a:t>
            </a:r>
            <a:r>
              <a:rPr lang="it-IT" dirty="0" err="1"/>
              <a:t>przypadku</a:t>
            </a:r>
            <a:r>
              <a:rPr lang="it-IT" dirty="0"/>
              <a:t> </a:t>
            </a:r>
            <a:r>
              <a:rPr lang="it-IT" dirty="0" err="1"/>
              <a:t>Kościoła</a:t>
            </a:r>
            <a:r>
              <a:rPr lang="it-IT" dirty="0"/>
              <a:t> </a:t>
            </a:r>
            <a:r>
              <a:rPr lang="it-IT" dirty="0" err="1"/>
              <a:t>katolickiego</a:t>
            </a:r>
            <a:r>
              <a:rPr lang="it-IT" dirty="0"/>
              <a:t> </a:t>
            </a:r>
            <a:r>
              <a:rPr lang="it-IT" dirty="0" err="1"/>
              <a:t>odnosi</a:t>
            </a:r>
            <a:r>
              <a:rPr lang="it-IT" dirty="0"/>
              <a:t> </a:t>
            </a:r>
            <a:r>
              <a:rPr lang="it-IT" dirty="0" err="1"/>
              <a:t>się</a:t>
            </a:r>
            <a:r>
              <a:rPr lang="it-IT" dirty="0"/>
              <a:t> to </a:t>
            </a:r>
            <a:r>
              <a:rPr lang="it-IT" dirty="0" err="1"/>
              <a:t>w</a:t>
            </a:r>
            <a:r>
              <a:rPr lang="it-IT" dirty="0"/>
              <a:t> </a:t>
            </a:r>
            <a:r>
              <a:rPr lang="it-IT" dirty="0" err="1"/>
              <a:t>szczególności</a:t>
            </a:r>
            <a:r>
              <a:rPr lang="it-IT" dirty="0"/>
              <a:t> do </a:t>
            </a:r>
            <a:r>
              <a:rPr lang="it-IT" dirty="0" err="1">
                <a:solidFill>
                  <a:srgbClr val="1CADE4"/>
                </a:solidFill>
              </a:rPr>
              <a:t>Synodu</a:t>
            </a:r>
            <a:r>
              <a:rPr lang="it-IT" dirty="0">
                <a:solidFill>
                  <a:srgbClr val="1CADE4"/>
                </a:solidFill>
              </a:rPr>
              <a:t> </a:t>
            </a:r>
            <a:r>
              <a:rPr lang="it-IT" dirty="0" err="1">
                <a:solidFill>
                  <a:srgbClr val="1CADE4"/>
                </a:solidFill>
              </a:rPr>
              <a:t>Biskupów</a:t>
            </a:r>
            <a:r>
              <a:rPr lang="it-IT" dirty="0"/>
              <a:t>, </a:t>
            </a:r>
            <a:r>
              <a:rPr lang="it-IT" dirty="0" err="1"/>
              <a:t>organu</a:t>
            </a:r>
            <a:r>
              <a:rPr lang="it-IT" dirty="0"/>
              <a:t> </a:t>
            </a:r>
            <a:r>
              <a:rPr lang="it-IT" dirty="0" err="1"/>
              <a:t>kościelnego</a:t>
            </a:r>
            <a:r>
              <a:rPr lang="it-IT" dirty="0"/>
              <a:t> </a:t>
            </a:r>
            <a:r>
              <a:rPr lang="it-IT" dirty="0" err="1"/>
              <a:t>ustanowionego</a:t>
            </a:r>
            <a:r>
              <a:rPr lang="it-IT" dirty="0"/>
              <a:t> </a:t>
            </a:r>
            <a:r>
              <a:rPr lang="it-IT" dirty="0" err="1"/>
              <a:t>przez</a:t>
            </a:r>
            <a:r>
              <a:rPr lang="it-IT" dirty="0"/>
              <a:t> </a:t>
            </a:r>
            <a:r>
              <a:rPr lang="it-IT" dirty="0" err="1"/>
              <a:t>św</a:t>
            </a:r>
            <a:r>
              <a:rPr lang="it-IT" dirty="0"/>
              <a:t>. </a:t>
            </a:r>
            <a:r>
              <a:rPr lang="it-IT" dirty="0" err="1"/>
              <a:t>Pawła</a:t>
            </a:r>
            <a:r>
              <a:rPr lang="it-IT" dirty="0"/>
              <a:t> VI </a:t>
            </a:r>
            <a:r>
              <a:rPr lang="it-IT" dirty="0" err="1"/>
              <a:t>w</a:t>
            </a:r>
            <a:r>
              <a:rPr lang="it-IT" dirty="0"/>
              <a:t> 1965 </a:t>
            </a:r>
            <a:r>
              <a:rPr lang="it-IT" dirty="0" err="1"/>
              <a:t>r</a:t>
            </a:r>
            <a:r>
              <a:rPr lang="it-IT" dirty="0"/>
              <a:t>. </a:t>
            </a:r>
            <a:r>
              <a:rPr lang="it-IT" dirty="0" err="1"/>
              <a:t>w</a:t>
            </a:r>
            <a:r>
              <a:rPr lang="it-IT" dirty="0"/>
              <a:t> </a:t>
            </a:r>
            <a:r>
              <a:rPr lang="it-IT" dirty="0" err="1"/>
              <a:t>ramach</a:t>
            </a:r>
            <a:r>
              <a:rPr lang="it-IT" dirty="0"/>
              <a:t> </a:t>
            </a:r>
            <a:r>
              <a:rPr lang="it-IT" dirty="0" err="1">
                <a:solidFill>
                  <a:srgbClr val="1CADE4"/>
                </a:solidFill>
              </a:rPr>
              <a:t>Soboru</a:t>
            </a:r>
            <a:r>
              <a:rPr lang="it-IT" dirty="0">
                <a:solidFill>
                  <a:srgbClr val="1CADE4"/>
                </a:solidFill>
              </a:rPr>
              <a:t> </a:t>
            </a:r>
            <a:r>
              <a:rPr lang="it-IT" dirty="0" err="1">
                <a:solidFill>
                  <a:srgbClr val="1CADE4"/>
                </a:solidFill>
              </a:rPr>
              <a:t>Watykańskiego</a:t>
            </a:r>
            <a:r>
              <a:rPr lang="it-IT" dirty="0">
                <a:solidFill>
                  <a:srgbClr val="1CADE4"/>
                </a:solidFill>
              </a:rPr>
              <a:t> II </a:t>
            </a:r>
            <a:r>
              <a:rPr lang="it-IT" dirty="0"/>
              <a:t>(Motu proprio „Apostolica </a:t>
            </a:r>
            <a:r>
              <a:rPr lang="it-IT" dirty="0" err="1"/>
              <a:t>sollicitudo</a:t>
            </a:r>
            <a:r>
              <a:rPr lang="it-IT" dirty="0"/>
              <a:t>”).</a:t>
            </a:r>
          </a:p>
          <a:p>
            <a:pPr>
              <a:lnSpc>
                <a:spcPct val="150000"/>
              </a:lnSpc>
            </a:pPr>
            <a:r>
              <a:rPr lang="it-IT" dirty="0" err="1"/>
              <a:t>Spotkanie</a:t>
            </a:r>
            <a:r>
              <a:rPr lang="it-IT" dirty="0"/>
              <a:t> </a:t>
            </a:r>
            <a:r>
              <a:rPr lang="it-IT" dirty="0" err="1"/>
              <a:t>Biskupów</a:t>
            </a:r>
            <a:r>
              <a:rPr lang="it-IT" dirty="0"/>
              <a:t> </a:t>
            </a:r>
            <a:r>
              <a:rPr lang="it-IT" dirty="0" err="1"/>
              <a:t>wyznaczonych</a:t>
            </a:r>
            <a:r>
              <a:rPr lang="it-IT" dirty="0"/>
              <a:t> </a:t>
            </a:r>
            <a:r>
              <a:rPr lang="it-IT" dirty="0" err="1"/>
              <a:t>przez</a:t>
            </a:r>
            <a:r>
              <a:rPr lang="it-IT" dirty="0"/>
              <a:t> </a:t>
            </a:r>
            <a:r>
              <a:rPr lang="it-IT" dirty="0" err="1"/>
              <a:t>Konferencje</a:t>
            </a:r>
            <a:r>
              <a:rPr lang="it-IT" dirty="0"/>
              <a:t> </a:t>
            </a:r>
            <a:r>
              <a:rPr lang="it-IT" dirty="0" err="1"/>
              <a:t>Episkopatów</a:t>
            </a:r>
            <a:r>
              <a:rPr lang="it-IT" dirty="0"/>
              <a:t>, </a:t>
            </a:r>
            <a:r>
              <a:rPr lang="it-IT" dirty="0" err="1"/>
              <a:t>zwołane</a:t>
            </a:r>
            <a:r>
              <a:rPr lang="it-IT" dirty="0"/>
              <a:t> </a:t>
            </a:r>
            <a:r>
              <a:rPr lang="it-IT" dirty="0" err="1"/>
              <a:t>przez</a:t>
            </a:r>
            <a:r>
              <a:rPr lang="it-IT" dirty="0"/>
              <a:t> </a:t>
            </a:r>
            <a:r>
              <a:rPr lang="it-IT" dirty="0" err="1"/>
              <a:t>Papieża</a:t>
            </a:r>
            <a:r>
              <a:rPr lang="it-IT" dirty="0"/>
              <a:t> </a:t>
            </a:r>
            <a:r>
              <a:rPr lang="it-IT" dirty="0" err="1">
                <a:solidFill>
                  <a:srgbClr val="1CADE4"/>
                </a:solidFill>
              </a:rPr>
              <a:t>w</a:t>
            </a:r>
            <a:r>
              <a:rPr lang="it-IT" dirty="0">
                <a:solidFill>
                  <a:srgbClr val="1CADE4"/>
                </a:solidFill>
              </a:rPr>
              <a:t> </a:t>
            </a:r>
            <a:r>
              <a:rPr lang="it-IT" dirty="0" err="1">
                <a:solidFill>
                  <a:srgbClr val="1CADE4"/>
                </a:solidFill>
              </a:rPr>
              <a:t>celu</a:t>
            </a:r>
            <a:r>
              <a:rPr lang="it-IT" dirty="0">
                <a:solidFill>
                  <a:srgbClr val="1CADE4"/>
                </a:solidFill>
              </a:rPr>
              <a:t> </a:t>
            </a:r>
            <a:r>
              <a:rPr lang="it-IT" dirty="0" err="1">
                <a:solidFill>
                  <a:srgbClr val="1CADE4"/>
                </a:solidFill>
              </a:rPr>
              <a:t>konsultacji</a:t>
            </a:r>
            <a:r>
              <a:rPr lang="it-IT" dirty="0">
                <a:solidFill>
                  <a:srgbClr val="1CADE4"/>
                </a:solidFill>
              </a:rPr>
              <a:t> i </a:t>
            </a:r>
            <a:r>
              <a:rPr lang="it-IT" dirty="0" err="1">
                <a:solidFill>
                  <a:srgbClr val="1CADE4"/>
                </a:solidFill>
              </a:rPr>
              <a:t>współpracy</a:t>
            </a:r>
            <a:r>
              <a:rPr lang="it-IT" dirty="0">
                <a:solidFill>
                  <a:srgbClr val="1CADE4"/>
                </a:solidFill>
              </a:rPr>
              <a:t>,</a:t>
            </a:r>
            <a:r>
              <a:rPr lang="it-IT" dirty="0"/>
              <a:t> </a:t>
            </a:r>
            <a:r>
              <a:rPr lang="it-IT" dirty="0" err="1"/>
              <a:t>w</a:t>
            </a:r>
            <a:r>
              <a:rPr lang="it-IT" dirty="0"/>
              <a:t> </a:t>
            </a:r>
            <a:r>
              <a:rPr lang="it-IT" dirty="0" err="1"/>
              <a:t>niektórych</a:t>
            </a:r>
            <a:r>
              <a:rPr lang="it-IT" dirty="0"/>
              <a:t> </a:t>
            </a:r>
            <a:r>
              <a:rPr lang="it-IT" dirty="0" err="1"/>
              <a:t>sprawach</a:t>
            </a:r>
            <a:r>
              <a:rPr lang="it-IT" dirty="0"/>
              <a:t> </a:t>
            </a:r>
            <a:r>
              <a:rPr lang="it-IT" dirty="0" err="1"/>
              <a:t>dla</a:t>
            </a:r>
            <a:r>
              <a:rPr lang="it-IT" dirty="0"/>
              <a:t> dobra </a:t>
            </a:r>
            <a:r>
              <a:rPr lang="it-IT" dirty="0" err="1"/>
              <a:t>Kościoła</a:t>
            </a:r>
            <a:r>
              <a:rPr lang="it-IT" dirty="0"/>
              <a:t> </a:t>
            </a:r>
            <a:r>
              <a:rPr lang="it-IT" dirty="0" err="1"/>
              <a:t>powszechnego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4473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04B0A8-49A6-488F-80A1-F748AD10A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86806"/>
          </a:xfrm>
        </p:spPr>
        <p:txBody>
          <a:bodyPr/>
          <a:lstStyle/>
          <a:p>
            <a:r>
              <a:rPr lang="it-IT" dirty="0" err="1"/>
              <a:t>Synod</a:t>
            </a:r>
            <a:r>
              <a:rPr lang="it-IT" dirty="0"/>
              <a:t> </a:t>
            </a:r>
            <a:r>
              <a:rPr lang="it-IT" dirty="0" err="1"/>
              <a:t>biskupów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C1BEA6-7F37-4984-A95C-1BBF5864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574157"/>
            <a:ext cx="11029615" cy="4581687"/>
          </a:xfrm>
        </p:spPr>
        <p:txBody>
          <a:bodyPr anchor="t">
            <a:normAutofit/>
          </a:bodyPr>
          <a:lstStyle/>
          <a:p>
            <a:r>
              <a:rPr lang="it-IT" dirty="0" err="1"/>
              <a:t>Wiąże</a:t>
            </a:r>
            <a:r>
              <a:rPr lang="it-IT" dirty="0"/>
              <a:t> </a:t>
            </a:r>
            <a:r>
              <a:rPr lang="it-IT" dirty="0" err="1"/>
              <a:t>się</a:t>
            </a:r>
            <a:r>
              <a:rPr lang="it-IT" dirty="0"/>
              <a:t> to </a:t>
            </a:r>
            <a:r>
              <a:rPr lang="it-IT" dirty="0" err="1"/>
              <a:t>ze</a:t>
            </a:r>
            <a:r>
              <a:rPr lang="it-IT" dirty="0"/>
              <a:t> </a:t>
            </a:r>
            <a:r>
              <a:rPr lang="it-IT" dirty="0" err="1"/>
              <a:t>starożytną</a:t>
            </a:r>
            <a:r>
              <a:rPr lang="it-IT" dirty="0"/>
              <a:t> i </a:t>
            </a:r>
            <a:r>
              <a:rPr lang="it-IT" dirty="0" err="1"/>
              <a:t>bardzo</a:t>
            </a:r>
            <a:r>
              <a:rPr lang="it-IT" dirty="0"/>
              <a:t> </a:t>
            </a:r>
            <a:r>
              <a:rPr lang="it-IT" dirty="0" err="1"/>
              <a:t>bogatą</a:t>
            </a:r>
            <a:r>
              <a:rPr lang="it-IT" dirty="0"/>
              <a:t> </a:t>
            </a:r>
            <a:r>
              <a:rPr lang="it-IT" dirty="0" err="1"/>
              <a:t>tradycją</a:t>
            </a:r>
            <a:r>
              <a:rPr lang="it-IT" dirty="0"/>
              <a:t> </a:t>
            </a:r>
            <a:r>
              <a:rPr lang="it-IT" dirty="0" err="1"/>
              <a:t>synodalną</a:t>
            </a:r>
            <a:r>
              <a:rPr lang="it-IT" dirty="0"/>
              <a:t> </a:t>
            </a:r>
            <a:r>
              <a:rPr lang="it-IT" dirty="0" err="1"/>
              <a:t>Kościoła</a:t>
            </a:r>
            <a:r>
              <a:rPr lang="it-IT" dirty="0"/>
              <a:t>, </a:t>
            </a:r>
            <a:r>
              <a:rPr lang="it-IT" dirty="0" err="1"/>
              <a:t>zwłaszcza</a:t>
            </a:r>
            <a:r>
              <a:rPr lang="it-IT" dirty="0"/>
              <a:t> </a:t>
            </a:r>
            <a:r>
              <a:rPr lang="it-IT" dirty="0" err="1"/>
              <a:t>w</a:t>
            </a:r>
            <a:r>
              <a:rPr lang="it-IT" dirty="0"/>
              <a:t> </a:t>
            </a:r>
            <a:r>
              <a:rPr lang="it-IT" dirty="0" err="1"/>
              <a:t>Kościołach</a:t>
            </a:r>
            <a:r>
              <a:rPr lang="it-IT" dirty="0"/>
              <a:t> </a:t>
            </a:r>
            <a:r>
              <a:rPr lang="it-IT" dirty="0" err="1"/>
              <a:t>wschodnich</a:t>
            </a:r>
            <a:r>
              <a:rPr lang="it-IT" dirty="0"/>
              <a:t>.</a:t>
            </a:r>
          </a:p>
          <a:p>
            <a:r>
              <a:rPr lang="it-IT" dirty="0" err="1"/>
              <a:t>Widoczny</a:t>
            </a:r>
            <a:r>
              <a:rPr lang="it-IT" dirty="0"/>
              <a:t> </a:t>
            </a:r>
            <a:r>
              <a:rPr lang="it-IT" dirty="0" err="1"/>
              <a:t>znak</a:t>
            </a:r>
            <a:r>
              <a:rPr lang="it-IT" dirty="0"/>
              <a:t> </a:t>
            </a:r>
            <a:r>
              <a:rPr lang="it-IT" b="1" dirty="0" err="1">
                <a:solidFill>
                  <a:srgbClr val="1CADE4"/>
                </a:solidFill>
              </a:rPr>
              <a:t>kolegialności</a:t>
            </a:r>
            <a:r>
              <a:rPr lang="it-IT" b="1" dirty="0">
                <a:solidFill>
                  <a:srgbClr val="1CADE4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Kościoła</a:t>
            </a:r>
            <a:r>
              <a:rPr lang="it-IT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it-IT" b="1" dirty="0" err="1">
                <a:solidFill>
                  <a:srgbClr val="1CADE4"/>
                </a:solidFill>
              </a:rPr>
              <a:t>Komunia</a:t>
            </a:r>
            <a:r>
              <a:rPr lang="it-IT" dirty="0">
                <a:solidFill>
                  <a:srgbClr val="1CADE4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między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Biskupami</a:t>
            </a:r>
            <a:r>
              <a:rPr lang="it-IT" dirty="0">
                <a:solidFill>
                  <a:schemeClr val="tx1"/>
                </a:solidFill>
              </a:rPr>
              <a:t> i </a:t>
            </a:r>
            <a:r>
              <a:rPr lang="it-IT" dirty="0" err="1">
                <a:solidFill>
                  <a:schemeClr val="tx1"/>
                </a:solidFill>
              </a:rPr>
              <a:t>także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z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Papieżem</a:t>
            </a:r>
            <a:r>
              <a:rPr lang="it-IT" dirty="0">
                <a:solidFill>
                  <a:schemeClr val="tx1"/>
                </a:solidFill>
              </a:rPr>
              <a:t>;</a:t>
            </a:r>
          </a:p>
          <a:p>
            <a:pPr lvl="1"/>
            <a:r>
              <a:rPr lang="it-IT" b="1" dirty="0" err="1">
                <a:solidFill>
                  <a:srgbClr val="1CADE4"/>
                </a:solidFill>
              </a:rPr>
              <a:t>Troska</a:t>
            </a:r>
            <a:r>
              <a:rPr lang="it-IT" b="1" dirty="0">
                <a:solidFill>
                  <a:srgbClr val="1CADE4"/>
                </a:solidFill>
              </a:rPr>
              <a:t> </a:t>
            </a:r>
            <a:r>
              <a:rPr lang="it-IT" b="1" dirty="0" err="1">
                <a:solidFill>
                  <a:srgbClr val="1CADE4"/>
                </a:solidFill>
              </a:rPr>
              <a:t>duszpasterska</a:t>
            </a:r>
            <a:r>
              <a:rPr lang="it-IT" dirty="0">
                <a:solidFill>
                  <a:srgbClr val="1CADE4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Biskupa</a:t>
            </a:r>
            <a:r>
              <a:rPr lang="it-IT" dirty="0">
                <a:solidFill>
                  <a:schemeClr val="tx1"/>
                </a:solidFill>
              </a:rPr>
              <a:t>, </a:t>
            </a:r>
            <a:r>
              <a:rPr lang="it-IT" dirty="0" err="1">
                <a:solidFill>
                  <a:schemeClr val="tx1"/>
                </a:solidFill>
              </a:rPr>
              <a:t>nie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tylko</a:t>
            </a:r>
            <a:r>
              <a:rPr lang="it-IT" dirty="0">
                <a:solidFill>
                  <a:schemeClr val="tx1"/>
                </a:solidFill>
              </a:rPr>
              <a:t> o </a:t>
            </a:r>
            <a:r>
              <a:rPr lang="it-IT" dirty="0" err="1">
                <a:solidFill>
                  <a:schemeClr val="tx1"/>
                </a:solidFill>
              </a:rPr>
              <a:t>własny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Kościół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diecezjalny</a:t>
            </a:r>
            <a:r>
              <a:rPr lang="it-IT" dirty="0">
                <a:solidFill>
                  <a:schemeClr val="tx1"/>
                </a:solidFill>
              </a:rPr>
              <a:t>, </a:t>
            </a:r>
            <a:r>
              <a:rPr lang="it-IT" dirty="0" err="1">
                <a:solidFill>
                  <a:schemeClr val="tx1"/>
                </a:solidFill>
              </a:rPr>
              <a:t>ale</a:t>
            </a:r>
            <a:r>
              <a:rPr lang="it-IT" dirty="0">
                <a:solidFill>
                  <a:schemeClr val="tx1"/>
                </a:solidFill>
              </a:rPr>
              <a:t> o </a:t>
            </a:r>
            <a:r>
              <a:rPr lang="it-IT" dirty="0" err="1">
                <a:solidFill>
                  <a:schemeClr val="tx1"/>
                </a:solidFill>
              </a:rPr>
              <a:t>Kościół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powszechny</a:t>
            </a:r>
            <a:r>
              <a:rPr lang="it-IT" dirty="0">
                <a:solidFill>
                  <a:schemeClr val="tx1"/>
                </a:solidFill>
              </a:rPr>
              <a:t>;</a:t>
            </a:r>
            <a:endParaRPr lang="it-IT" dirty="0">
              <a:solidFill>
                <a:srgbClr val="1CADE4"/>
              </a:solidFill>
            </a:endParaRPr>
          </a:p>
          <a:p>
            <a:r>
              <a:rPr lang="it-IT" dirty="0" err="1"/>
              <a:t>Instytucja</a:t>
            </a:r>
            <a:r>
              <a:rPr lang="it-IT" dirty="0"/>
              <a:t> </a:t>
            </a:r>
            <a:r>
              <a:rPr lang="it-IT" b="1" dirty="0" err="1">
                <a:solidFill>
                  <a:srgbClr val="1CADE4"/>
                </a:solidFill>
              </a:rPr>
              <a:t>wieczysta</a:t>
            </a:r>
            <a:r>
              <a:rPr lang="it-IT" dirty="0">
                <a:solidFill>
                  <a:srgbClr val="1CADE4"/>
                </a:solidFill>
              </a:rPr>
              <a:t>,</a:t>
            </a:r>
            <a:r>
              <a:rPr lang="it-IT" dirty="0"/>
              <a:t> </a:t>
            </a:r>
            <a:r>
              <a:rPr lang="it-IT" dirty="0" err="1"/>
              <a:t>ale</a:t>
            </a:r>
            <a:r>
              <a:rPr lang="it-IT" dirty="0"/>
              <a:t> </a:t>
            </a:r>
            <a:r>
              <a:rPr lang="it-IT" dirty="0" err="1"/>
              <a:t>działająca</a:t>
            </a:r>
            <a:r>
              <a:rPr lang="it-IT" dirty="0"/>
              <a:t> </a:t>
            </a:r>
            <a:r>
              <a:rPr lang="it-IT" dirty="0" err="1"/>
              <a:t>czasowo</a:t>
            </a:r>
            <a:r>
              <a:rPr lang="it-IT" dirty="0"/>
              <a:t>, </a:t>
            </a:r>
            <a:r>
              <a:rPr lang="it-IT" dirty="0" err="1"/>
              <a:t>na</a:t>
            </a:r>
            <a:r>
              <a:rPr lang="it-IT" dirty="0"/>
              <a:t> </a:t>
            </a:r>
            <a:r>
              <a:rPr lang="it-IT" dirty="0" err="1"/>
              <a:t>określony</a:t>
            </a:r>
            <a:r>
              <a:rPr lang="it-IT" dirty="0"/>
              <a:t> </a:t>
            </a:r>
            <a:r>
              <a:rPr lang="it-IT" dirty="0" err="1"/>
              <a:t>temat</a:t>
            </a:r>
            <a:r>
              <a:rPr lang="it-IT" dirty="0"/>
              <a:t>, </a:t>
            </a:r>
            <a:r>
              <a:rPr lang="it-IT" dirty="0" err="1"/>
              <a:t>po</a:t>
            </a:r>
            <a:r>
              <a:rPr lang="it-IT" dirty="0"/>
              <a:t> </a:t>
            </a:r>
            <a:r>
              <a:rPr lang="it-IT" dirty="0" err="1"/>
              <a:t>zwołaniu</a:t>
            </a:r>
            <a:r>
              <a:rPr lang="it-IT" dirty="0"/>
              <a:t> </a:t>
            </a:r>
            <a:r>
              <a:rPr lang="it-IT" dirty="0" err="1"/>
              <a:t>przez</a:t>
            </a:r>
            <a:r>
              <a:rPr lang="it-IT" dirty="0"/>
              <a:t> </a:t>
            </a:r>
            <a:r>
              <a:rPr lang="it-IT" dirty="0" err="1"/>
              <a:t>Papieża</a:t>
            </a:r>
            <a:r>
              <a:rPr lang="it-IT" dirty="0"/>
              <a:t>.</a:t>
            </a:r>
          </a:p>
          <a:p>
            <a:r>
              <a:rPr lang="it-IT" dirty="0" err="1"/>
              <a:t>Trzy</a:t>
            </a:r>
            <a:r>
              <a:rPr lang="it-IT" dirty="0"/>
              <a:t> </a:t>
            </a:r>
            <a:r>
              <a:rPr lang="it-IT" dirty="0" err="1"/>
              <a:t>formy</a:t>
            </a:r>
            <a:r>
              <a:rPr lang="it-IT" dirty="0"/>
              <a:t> </a:t>
            </a:r>
            <a:r>
              <a:rPr lang="it-IT" dirty="0" err="1"/>
              <a:t>zwołania</a:t>
            </a:r>
            <a:r>
              <a:rPr lang="it-IT" dirty="0"/>
              <a:t>:</a:t>
            </a:r>
          </a:p>
          <a:p>
            <a:pPr lvl="1">
              <a:lnSpc>
                <a:spcPct val="150000"/>
              </a:lnSpc>
            </a:pPr>
            <a:r>
              <a:rPr lang="it-IT" b="1" dirty="0" err="1">
                <a:solidFill>
                  <a:srgbClr val="1CADE4"/>
                </a:solidFill>
              </a:rPr>
              <a:t>Zwyczajne</a:t>
            </a:r>
            <a:r>
              <a:rPr lang="it-IT" b="1" dirty="0">
                <a:solidFill>
                  <a:srgbClr val="1CADE4"/>
                </a:solidFill>
              </a:rPr>
              <a:t> </a:t>
            </a:r>
            <a:r>
              <a:rPr lang="it-IT" b="1" dirty="0" err="1">
                <a:solidFill>
                  <a:srgbClr val="1CADE4"/>
                </a:solidFill>
              </a:rPr>
              <a:t>Zgromadzenie</a:t>
            </a:r>
            <a:r>
              <a:rPr lang="it-IT" b="1" dirty="0">
                <a:solidFill>
                  <a:srgbClr val="1CADE4"/>
                </a:solidFill>
              </a:rPr>
              <a:t> </a:t>
            </a:r>
            <a:r>
              <a:rPr lang="it-IT" b="1" dirty="0" err="1">
                <a:solidFill>
                  <a:srgbClr val="1CADE4"/>
                </a:solidFill>
              </a:rPr>
              <a:t>Ogólne</a:t>
            </a:r>
            <a:r>
              <a:rPr lang="it-IT" b="1" dirty="0">
                <a:solidFill>
                  <a:srgbClr val="1CADE4"/>
                </a:solidFill>
              </a:rPr>
              <a:t>:</a:t>
            </a:r>
            <a:r>
              <a:rPr lang="it-IT" dirty="0">
                <a:solidFill>
                  <a:srgbClr val="1CADE4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szeroka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reprezentacja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biskupów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z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całego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świata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w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celu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rozeznania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w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sprawach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będących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przedmiotem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powszechnego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zainteresowania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Kościoła</a:t>
            </a:r>
            <a:r>
              <a:rPr lang="it-IT" dirty="0">
                <a:solidFill>
                  <a:schemeClr val="tx1"/>
                </a:solidFill>
              </a:rPr>
              <a:t>;</a:t>
            </a:r>
          </a:p>
          <a:p>
            <a:pPr lvl="1"/>
            <a:r>
              <a:rPr lang="it-IT" b="1" dirty="0" err="1">
                <a:solidFill>
                  <a:srgbClr val="1CADE4"/>
                </a:solidFill>
              </a:rPr>
              <a:t>Nadzwyczajne</a:t>
            </a:r>
            <a:r>
              <a:rPr lang="it-IT" b="1" dirty="0">
                <a:solidFill>
                  <a:srgbClr val="1CADE4"/>
                </a:solidFill>
              </a:rPr>
              <a:t> </a:t>
            </a:r>
            <a:r>
              <a:rPr lang="it-IT" b="1" dirty="0" err="1">
                <a:solidFill>
                  <a:srgbClr val="1CADE4"/>
                </a:solidFill>
              </a:rPr>
              <a:t>Zgromadzenie</a:t>
            </a:r>
            <a:r>
              <a:rPr lang="it-IT" b="1" dirty="0">
                <a:solidFill>
                  <a:srgbClr val="1CADE4"/>
                </a:solidFill>
              </a:rPr>
              <a:t> </a:t>
            </a:r>
            <a:r>
              <a:rPr lang="it-IT" b="1" dirty="0" err="1">
                <a:solidFill>
                  <a:srgbClr val="1CADE4"/>
                </a:solidFill>
              </a:rPr>
              <a:t>Ogólne</a:t>
            </a:r>
            <a:r>
              <a:rPr lang="it-IT" b="1" dirty="0"/>
              <a:t>:</a:t>
            </a:r>
            <a:r>
              <a:rPr lang="it-IT" dirty="0"/>
              <a:t> </a:t>
            </a:r>
            <a:r>
              <a:rPr lang="it-IT" dirty="0" err="1"/>
              <a:t>bardziej</a:t>
            </a:r>
            <a:r>
              <a:rPr lang="it-IT" dirty="0"/>
              <a:t> </a:t>
            </a:r>
            <a:r>
              <a:rPr lang="it-IT" dirty="0" err="1"/>
              <a:t>ograniczona</a:t>
            </a:r>
            <a:r>
              <a:rPr lang="it-IT" dirty="0"/>
              <a:t> </a:t>
            </a:r>
            <a:r>
              <a:rPr lang="it-IT" dirty="0" err="1"/>
              <a:t>reprezentacja</a:t>
            </a:r>
            <a:r>
              <a:rPr lang="it-IT" dirty="0"/>
              <a:t> </a:t>
            </a:r>
            <a:r>
              <a:rPr lang="it-IT" dirty="0" err="1"/>
              <a:t>dla</a:t>
            </a:r>
            <a:r>
              <a:rPr lang="it-IT" dirty="0"/>
              <a:t> </a:t>
            </a:r>
            <a:r>
              <a:rPr lang="it-IT" dirty="0" err="1"/>
              <a:t>rozeznania</a:t>
            </a:r>
            <a:r>
              <a:rPr lang="it-IT" dirty="0"/>
              <a:t> </a:t>
            </a:r>
            <a:r>
              <a:rPr lang="it-IT" dirty="0" err="1"/>
              <a:t>w</a:t>
            </a:r>
            <a:r>
              <a:rPr lang="it-IT" dirty="0"/>
              <a:t> </a:t>
            </a:r>
            <a:r>
              <a:rPr lang="it-IT" dirty="0" err="1"/>
              <a:t>pilnych</a:t>
            </a:r>
            <a:r>
              <a:rPr lang="it-IT" dirty="0"/>
              <a:t> </a:t>
            </a:r>
            <a:r>
              <a:rPr lang="it-IT" dirty="0" err="1"/>
              <a:t>sprawach</a:t>
            </a:r>
            <a:r>
              <a:rPr lang="it-IT" dirty="0"/>
              <a:t>;</a:t>
            </a:r>
          </a:p>
          <a:p>
            <a:pPr lvl="1"/>
            <a:r>
              <a:rPr lang="it-IT" b="1" dirty="0" err="1">
                <a:solidFill>
                  <a:srgbClr val="1CADE4"/>
                </a:solidFill>
              </a:rPr>
              <a:t>Specjane</a:t>
            </a:r>
            <a:r>
              <a:rPr lang="it-IT" b="1" dirty="0">
                <a:solidFill>
                  <a:srgbClr val="1CADE4"/>
                </a:solidFill>
              </a:rPr>
              <a:t> </a:t>
            </a:r>
            <a:r>
              <a:rPr lang="it-IT" b="1" dirty="0" err="1">
                <a:solidFill>
                  <a:srgbClr val="1CADE4"/>
                </a:solidFill>
              </a:rPr>
              <a:t>Zgromadzenie</a:t>
            </a:r>
            <a:r>
              <a:rPr lang="it-IT" b="1" dirty="0">
                <a:solidFill>
                  <a:srgbClr val="1CADE4"/>
                </a:solidFill>
              </a:rPr>
              <a:t> </a:t>
            </a:r>
            <a:r>
              <a:rPr lang="it-IT" b="1" dirty="0" err="1">
                <a:solidFill>
                  <a:srgbClr val="1CADE4"/>
                </a:solidFill>
              </a:rPr>
              <a:t>Ogólne</a:t>
            </a:r>
            <a:r>
              <a:rPr lang="it-IT" dirty="0"/>
              <a:t>: </a:t>
            </a:r>
            <a:r>
              <a:rPr lang="it-IT" dirty="0" err="1"/>
              <a:t>reprezentacja</a:t>
            </a:r>
            <a:r>
              <a:rPr lang="it-IT" dirty="0"/>
              <a:t> </a:t>
            </a:r>
            <a:r>
              <a:rPr lang="it-IT" dirty="0" err="1"/>
              <a:t>biskupów</a:t>
            </a:r>
            <a:r>
              <a:rPr lang="it-IT" dirty="0"/>
              <a:t> </a:t>
            </a:r>
            <a:r>
              <a:rPr lang="it-IT" dirty="0" err="1"/>
              <a:t>z</a:t>
            </a:r>
            <a:r>
              <a:rPr lang="it-IT" dirty="0"/>
              <a:t> </a:t>
            </a:r>
            <a:r>
              <a:rPr lang="it-IT" dirty="0" err="1"/>
              <a:t>określonego</a:t>
            </a:r>
            <a:r>
              <a:rPr lang="it-IT" dirty="0"/>
              <a:t> </a:t>
            </a:r>
            <a:r>
              <a:rPr lang="it-IT" dirty="0" err="1"/>
              <a:t>obszaru</a:t>
            </a:r>
            <a:r>
              <a:rPr lang="it-IT" dirty="0"/>
              <a:t> </a:t>
            </a:r>
            <a:r>
              <a:rPr lang="it-IT" dirty="0" err="1"/>
              <a:t>geograficznego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1799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04B0A8-49A6-488F-80A1-F748AD10A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Episcopalis</a:t>
            </a:r>
            <a:r>
              <a:rPr lang="it-IT" dirty="0"/>
              <a:t> Communio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C1BEA6-7F37-4984-A95C-1BBF5864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it-IT" b="1" u="sng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Konstytucja</a:t>
            </a:r>
            <a:r>
              <a:rPr lang="it-IT" b="1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it-IT" b="1" u="sng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Apostolska</a:t>
            </a:r>
            <a:r>
              <a:rPr lang="it-IT" b="1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it-IT" b="1" u="sng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Papieża</a:t>
            </a:r>
            <a:r>
              <a:rPr lang="it-IT" b="1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it-IT" b="1" u="sng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Franciszka</a:t>
            </a:r>
            <a:r>
              <a:rPr lang="it-IT" b="1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it-IT" dirty="0" err="1"/>
              <a:t>z</a:t>
            </a:r>
            <a:r>
              <a:rPr lang="it-IT" dirty="0"/>
              <a:t> 2018 </a:t>
            </a:r>
            <a:r>
              <a:rPr lang="it-IT" dirty="0" err="1"/>
              <a:t>r</a:t>
            </a:r>
            <a:r>
              <a:rPr lang="it-IT" dirty="0"/>
              <a:t>. </a:t>
            </a:r>
            <a:r>
              <a:rPr lang="it-IT" dirty="0" err="1"/>
              <a:t>aktualizuje</a:t>
            </a:r>
            <a:r>
              <a:rPr lang="it-IT" dirty="0"/>
              <a:t> </a:t>
            </a:r>
            <a:r>
              <a:rPr lang="it-IT" dirty="0" err="1"/>
              <a:t>zasady</a:t>
            </a:r>
            <a:r>
              <a:rPr lang="it-IT" dirty="0"/>
              <a:t> </a:t>
            </a:r>
            <a:r>
              <a:rPr lang="it-IT" dirty="0" err="1"/>
              <a:t>Synodu</a:t>
            </a:r>
            <a:r>
              <a:rPr lang="it-IT" dirty="0"/>
              <a:t> </a:t>
            </a:r>
            <a:r>
              <a:rPr lang="it-IT" dirty="0" err="1"/>
              <a:t>Biskupów</a:t>
            </a:r>
            <a:r>
              <a:rPr lang="it-IT" dirty="0"/>
              <a:t>.</a:t>
            </a:r>
          </a:p>
          <a:p>
            <a:r>
              <a:rPr lang="it-IT" dirty="0" err="1"/>
              <a:t>Cel</a:t>
            </a:r>
            <a:r>
              <a:rPr lang="it-IT" dirty="0"/>
              <a:t>: </a:t>
            </a:r>
            <a:r>
              <a:rPr lang="it-IT" b="1" dirty="0" err="1">
                <a:solidFill>
                  <a:srgbClr val="1CADE4"/>
                </a:solidFill>
              </a:rPr>
              <a:t>promowanie</a:t>
            </a:r>
            <a:r>
              <a:rPr lang="it-IT" b="1" dirty="0">
                <a:solidFill>
                  <a:srgbClr val="1CADE4"/>
                </a:solidFill>
              </a:rPr>
              <a:t> </a:t>
            </a:r>
            <a:r>
              <a:rPr lang="it-IT" b="1" dirty="0" err="1">
                <a:solidFill>
                  <a:srgbClr val="1CADE4"/>
                </a:solidFill>
              </a:rPr>
              <a:t>uczestnictwa</a:t>
            </a:r>
            <a:r>
              <a:rPr lang="it-IT" b="1" dirty="0">
                <a:solidFill>
                  <a:srgbClr val="1CADE4"/>
                </a:solidFill>
              </a:rPr>
              <a:t> i </a:t>
            </a:r>
            <a:r>
              <a:rPr lang="it-IT" b="1" dirty="0" err="1">
                <a:solidFill>
                  <a:srgbClr val="1CADE4"/>
                </a:solidFill>
              </a:rPr>
              <a:t>współodpowiedzialności</a:t>
            </a:r>
            <a:r>
              <a:rPr lang="it-IT" b="1" dirty="0">
                <a:solidFill>
                  <a:srgbClr val="1CADE4"/>
                </a:solidFill>
              </a:rPr>
              <a:t> </a:t>
            </a:r>
            <a:r>
              <a:rPr lang="it-IT" dirty="0" err="1"/>
              <a:t>całego</a:t>
            </a:r>
            <a:r>
              <a:rPr lang="it-IT" dirty="0"/>
              <a:t> </a:t>
            </a:r>
            <a:r>
              <a:rPr lang="it-IT" dirty="0" err="1"/>
              <a:t>Ludu</a:t>
            </a:r>
            <a:r>
              <a:rPr lang="it-IT" dirty="0"/>
              <a:t> </a:t>
            </a:r>
            <a:r>
              <a:rPr lang="it-IT" dirty="0" err="1"/>
              <a:t>Bożego</a:t>
            </a:r>
            <a:r>
              <a:rPr lang="it-IT" dirty="0"/>
              <a:t> </a:t>
            </a:r>
            <a:r>
              <a:rPr lang="it-IT" dirty="0" err="1"/>
              <a:t>z</a:t>
            </a:r>
            <a:r>
              <a:rPr lang="it-IT" dirty="0"/>
              <a:t> </a:t>
            </a:r>
            <a:r>
              <a:rPr lang="it-IT" dirty="0" err="1"/>
              <a:t>hierarchią</a:t>
            </a:r>
            <a:r>
              <a:rPr lang="it-IT" dirty="0"/>
              <a:t> </a:t>
            </a:r>
            <a:r>
              <a:rPr lang="it-IT" dirty="0" err="1"/>
              <a:t>kościelną</a:t>
            </a:r>
            <a:r>
              <a:rPr lang="it-IT" dirty="0"/>
              <a:t> </a:t>
            </a:r>
            <a:r>
              <a:rPr lang="it-IT" dirty="0" err="1"/>
              <a:t>na</a:t>
            </a:r>
            <a:r>
              <a:rPr lang="it-IT" dirty="0"/>
              <a:t> </a:t>
            </a:r>
            <a:r>
              <a:rPr lang="it-IT" dirty="0" err="1"/>
              <a:t>wszystkich</a:t>
            </a:r>
            <a:r>
              <a:rPr lang="it-IT" dirty="0"/>
              <a:t> </a:t>
            </a:r>
            <a:r>
              <a:rPr lang="it-IT" dirty="0" err="1"/>
              <a:t>poziomach</a:t>
            </a:r>
            <a:r>
              <a:rPr lang="it-IT" dirty="0"/>
              <a:t>.</a:t>
            </a:r>
          </a:p>
          <a:p>
            <a:r>
              <a:rPr lang="it-IT" dirty="0" err="1"/>
              <a:t>Proces</a:t>
            </a:r>
            <a:r>
              <a:rPr lang="it-IT" dirty="0"/>
              <a:t> </a:t>
            </a:r>
            <a:r>
              <a:rPr lang="it-IT" dirty="0" err="1"/>
              <a:t>trzyletni</a:t>
            </a:r>
            <a:r>
              <a:rPr lang="it-IT" dirty="0"/>
              <a:t>, </a:t>
            </a:r>
            <a:r>
              <a:rPr lang="it-IT" dirty="0" err="1"/>
              <a:t>w</a:t>
            </a:r>
            <a:r>
              <a:rPr lang="it-IT" dirty="0"/>
              <a:t> </a:t>
            </a:r>
            <a:r>
              <a:rPr lang="it-IT" b="1" dirty="0" err="1">
                <a:solidFill>
                  <a:srgbClr val="1CADE4"/>
                </a:solidFill>
              </a:rPr>
              <a:t>trzech</a:t>
            </a:r>
            <a:r>
              <a:rPr lang="it-IT" b="1" dirty="0">
                <a:solidFill>
                  <a:srgbClr val="1CADE4"/>
                </a:solidFill>
              </a:rPr>
              <a:t> </a:t>
            </a:r>
            <a:r>
              <a:rPr lang="it-IT" b="1" dirty="0" err="1">
                <a:solidFill>
                  <a:srgbClr val="1CADE4"/>
                </a:solidFill>
              </a:rPr>
              <a:t>fazach</a:t>
            </a:r>
            <a:r>
              <a:rPr lang="it-IT" dirty="0"/>
              <a:t>:</a:t>
            </a:r>
            <a:endParaRPr lang="it-IT" dirty="0">
              <a:solidFill>
                <a:srgbClr val="1CADE4"/>
              </a:solidFill>
            </a:endParaRPr>
          </a:p>
        </p:txBody>
      </p: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AFAAFCC8-BFC9-4854-A0B7-10C981200374}"/>
              </a:ext>
            </a:extLst>
          </p:cNvPr>
          <p:cNvGrpSpPr/>
          <p:nvPr/>
        </p:nvGrpSpPr>
        <p:grpSpPr>
          <a:xfrm>
            <a:off x="2844728" y="3594545"/>
            <a:ext cx="6699954" cy="2829369"/>
            <a:chOff x="2861229" y="3345141"/>
            <a:chExt cx="6699954" cy="2829369"/>
          </a:xfrm>
        </p:grpSpPr>
        <p:sp>
          <p:nvSpPr>
            <p:cNvPr id="6" name="Ovale 5">
              <a:extLst>
                <a:ext uri="{FF2B5EF4-FFF2-40B4-BE49-F238E27FC236}">
                  <a16:creationId xmlns:a16="http://schemas.microsoft.com/office/drawing/2014/main" id="{DFA2BD30-F3A8-4928-8D09-8E1F71672FDC}"/>
                </a:ext>
              </a:extLst>
            </p:cNvPr>
            <p:cNvSpPr/>
            <p:nvPr/>
          </p:nvSpPr>
          <p:spPr>
            <a:xfrm>
              <a:off x="5253134" y="5197156"/>
              <a:ext cx="1903445" cy="97735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err="1"/>
                <a:t>Baza</a:t>
              </a:r>
              <a:endParaRPr lang="it-IT" dirty="0"/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FA148C1F-13D6-47AA-93DB-4BD8D507A296}"/>
                </a:ext>
              </a:extLst>
            </p:cNvPr>
            <p:cNvSpPr/>
            <p:nvPr/>
          </p:nvSpPr>
          <p:spPr>
            <a:xfrm>
              <a:off x="5253134" y="3912645"/>
              <a:ext cx="1903445" cy="97735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err="1"/>
                <a:t>Biskupi</a:t>
              </a:r>
              <a:endParaRPr lang="it-IT" dirty="0"/>
            </a:p>
          </p:txBody>
        </p:sp>
        <p:cxnSp>
          <p:nvCxnSpPr>
            <p:cNvPr id="9" name="Connettore curvo 8">
              <a:extLst>
                <a:ext uri="{FF2B5EF4-FFF2-40B4-BE49-F238E27FC236}">
                  <a16:creationId xmlns:a16="http://schemas.microsoft.com/office/drawing/2014/main" id="{1002EA9D-AED2-443A-817A-B55CCDEE6DFC}"/>
                </a:ext>
              </a:extLst>
            </p:cNvPr>
            <p:cNvCxnSpPr>
              <a:cxnSpLocks/>
              <a:stCxn id="6" idx="2"/>
              <a:endCxn id="7" idx="2"/>
            </p:cNvCxnSpPr>
            <p:nvPr/>
          </p:nvCxnSpPr>
          <p:spPr>
            <a:xfrm rot="10800000">
              <a:off x="5253134" y="4401323"/>
              <a:ext cx="12700" cy="1284511"/>
            </a:xfrm>
            <a:prstGeom prst="curvedConnector3">
              <a:avLst>
                <a:gd name="adj1" fmla="val 4665307"/>
              </a:avLst>
            </a:prstGeom>
            <a:ln w="28575">
              <a:solidFill>
                <a:srgbClr val="FF0000"/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curvo 12">
              <a:extLst>
                <a:ext uri="{FF2B5EF4-FFF2-40B4-BE49-F238E27FC236}">
                  <a16:creationId xmlns:a16="http://schemas.microsoft.com/office/drawing/2014/main" id="{39443A5F-88BB-489A-903A-90F8B6ACC669}"/>
                </a:ext>
              </a:extLst>
            </p:cNvPr>
            <p:cNvCxnSpPr>
              <a:cxnSpLocks/>
              <a:stCxn id="7" idx="6"/>
              <a:endCxn id="6" idx="6"/>
            </p:cNvCxnSpPr>
            <p:nvPr/>
          </p:nvCxnSpPr>
          <p:spPr>
            <a:xfrm>
              <a:off x="7156579" y="4401322"/>
              <a:ext cx="12700" cy="1284511"/>
            </a:xfrm>
            <a:prstGeom prst="curvedConnector3">
              <a:avLst>
                <a:gd name="adj1" fmla="val 4885717"/>
              </a:avLst>
            </a:prstGeom>
            <a:ln w="28575">
              <a:solidFill>
                <a:srgbClr val="00B050"/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curvo 16">
              <a:extLst>
                <a:ext uri="{FF2B5EF4-FFF2-40B4-BE49-F238E27FC236}">
                  <a16:creationId xmlns:a16="http://schemas.microsoft.com/office/drawing/2014/main" id="{E29EED5D-B58B-4EE7-9045-5E87B97D1DAF}"/>
                </a:ext>
              </a:extLst>
            </p:cNvPr>
            <p:cNvCxnSpPr>
              <a:cxnSpLocks/>
              <a:stCxn id="7" idx="2"/>
              <a:endCxn id="7" idx="6"/>
            </p:cNvCxnSpPr>
            <p:nvPr/>
          </p:nvCxnSpPr>
          <p:spPr>
            <a:xfrm rot="10800000" flipH="1">
              <a:off x="5253133" y="4401322"/>
              <a:ext cx="1903445" cy="12700"/>
            </a:xfrm>
            <a:prstGeom prst="curvedConnector5">
              <a:avLst>
                <a:gd name="adj1" fmla="val -12010"/>
                <a:gd name="adj2" fmla="val 5647850"/>
                <a:gd name="adj3" fmla="val 112010"/>
              </a:avLst>
            </a:prstGeom>
            <a:ln w="28575">
              <a:solidFill>
                <a:srgbClr val="FFC000"/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83C618E9-BEC3-4CC8-A53E-93562B76594D}"/>
                </a:ext>
              </a:extLst>
            </p:cNvPr>
            <p:cNvSpPr txBox="1"/>
            <p:nvPr/>
          </p:nvSpPr>
          <p:spPr>
            <a:xfrm>
              <a:off x="2861229" y="4901817"/>
              <a:ext cx="166318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600" dirty="0"/>
                <a:t>1) </a:t>
              </a:r>
              <a:r>
                <a:rPr lang="it-IT" sz="1600" dirty="0" err="1"/>
                <a:t>Przygotowanie</a:t>
              </a:r>
              <a:endParaRPr lang="it-IT" sz="1600" dirty="0"/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F77C65D4-7CC3-4AE2-8A2C-0F93B52A2B3E}"/>
                </a:ext>
              </a:extLst>
            </p:cNvPr>
            <p:cNvSpPr txBox="1"/>
            <p:nvPr/>
          </p:nvSpPr>
          <p:spPr>
            <a:xfrm>
              <a:off x="5506098" y="3345141"/>
              <a:ext cx="166318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600" dirty="0"/>
                <a:t>2) </a:t>
              </a:r>
              <a:r>
                <a:rPr lang="it-IT" sz="1600" dirty="0" err="1"/>
                <a:t>Obchody</a:t>
              </a:r>
              <a:endParaRPr lang="it-IT" sz="1600" dirty="0"/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431A6272-55EC-4F43-BF80-1E6CD5A669C3}"/>
                </a:ext>
              </a:extLst>
            </p:cNvPr>
            <p:cNvSpPr txBox="1"/>
            <p:nvPr/>
          </p:nvSpPr>
          <p:spPr>
            <a:xfrm>
              <a:off x="7898002" y="4889999"/>
              <a:ext cx="166318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600" dirty="0"/>
                <a:t>3) </a:t>
              </a:r>
              <a:r>
                <a:rPr lang="it-IT" sz="1600" dirty="0" err="1"/>
                <a:t>Wdrożenie</a:t>
              </a:r>
              <a:endParaRPr lang="it-IT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18750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04B0A8-49A6-488F-80A1-F748AD10A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99326"/>
            <a:ext cx="11029616" cy="595246"/>
          </a:xfrm>
        </p:spPr>
        <p:txBody>
          <a:bodyPr/>
          <a:lstStyle/>
          <a:p>
            <a:r>
              <a:rPr lang="it-IT" dirty="0" err="1"/>
              <a:t>Przygotowanie</a:t>
            </a:r>
            <a:r>
              <a:rPr lang="it-IT" dirty="0"/>
              <a:t> </a:t>
            </a:r>
            <a:r>
              <a:rPr lang="it-IT" dirty="0" err="1"/>
              <a:t>synodu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C1BEA6-7F37-4984-A95C-1BBF5864E4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435261"/>
            <a:ext cx="7764154" cy="4425790"/>
          </a:xfrm>
        </p:spPr>
        <p:txBody>
          <a:bodyPr anchor="t">
            <a:normAutofit/>
          </a:bodyPr>
          <a:lstStyle/>
          <a:p>
            <a:r>
              <a:rPr lang="it-IT" dirty="0" err="1"/>
              <a:t>Cel</a:t>
            </a:r>
            <a:r>
              <a:rPr lang="it-IT" dirty="0"/>
              <a:t>: </a:t>
            </a:r>
            <a:r>
              <a:rPr lang="it-IT" b="1" dirty="0" err="1">
                <a:solidFill>
                  <a:srgbClr val="1CADE4"/>
                </a:solidFill>
              </a:rPr>
              <a:t>konsultacja</a:t>
            </a:r>
            <a:r>
              <a:rPr lang="it-IT" dirty="0"/>
              <a:t> </a:t>
            </a:r>
            <a:r>
              <a:rPr lang="it-IT" dirty="0" err="1"/>
              <a:t>z</a:t>
            </a:r>
            <a:r>
              <a:rPr lang="it-IT" dirty="0"/>
              <a:t> </a:t>
            </a:r>
            <a:r>
              <a:rPr lang="it-IT" dirty="0" err="1"/>
              <a:t>Ludem</a:t>
            </a:r>
            <a:r>
              <a:rPr lang="it-IT" dirty="0"/>
              <a:t> </a:t>
            </a:r>
            <a:r>
              <a:rPr lang="it-IT" dirty="0" err="1"/>
              <a:t>Bożym</a:t>
            </a:r>
            <a:r>
              <a:rPr lang="it-IT" dirty="0"/>
              <a:t> </a:t>
            </a:r>
            <a:r>
              <a:rPr lang="it-IT" dirty="0" err="1"/>
              <a:t>na</a:t>
            </a:r>
            <a:r>
              <a:rPr lang="it-IT" dirty="0"/>
              <a:t> </a:t>
            </a:r>
            <a:r>
              <a:rPr lang="it-IT" dirty="0" err="1"/>
              <a:t>temat</a:t>
            </a:r>
            <a:r>
              <a:rPr lang="it-IT" dirty="0"/>
              <a:t> </a:t>
            </a:r>
            <a:r>
              <a:rPr lang="it-IT" dirty="0" err="1"/>
              <a:t>wybrany</a:t>
            </a:r>
            <a:r>
              <a:rPr lang="it-IT" dirty="0"/>
              <a:t> </a:t>
            </a:r>
            <a:r>
              <a:rPr lang="it-IT" dirty="0" err="1"/>
              <a:t>przez</a:t>
            </a:r>
            <a:r>
              <a:rPr lang="it-IT" dirty="0"/>
              <a:t> </a:t>
            </a:r>
            <a:r>
              <a:rPr lang="it-IT" dirty="0" err="1"/>
              <a:t>Papieża</a:t>
            </a:r>
            <a:r>
              <a:rPr lang="it-IT" dirty="0"/>
              <a:t>, </a:t>
            </a:r>
            <a:r>
              <a:rPr lang="it-IT" dirty="0" err="1"/>
              <a:t>na</a:t>
            </a:r>
            <a:r>
              <a:rPr lang="it-IT" dirty="0"/>
              <a:t> </a:t>
            </a:r>
            <a:r>
              <a:rPr lang="it-IT" dirty="0" err="1"/>
              <a:t>Zgromadzenie</a:t>
            </a:r>
            <a:r>
              <a:rPr lang="it-IT" dirty="0"/>
              <a:t> </a:t>
            </a:r>
            <a:r>
              <a:rPr lang="it-IT" dirty="0" err="1"/>
              <a:t>Synodalne</a:t>
            </a:r>
            <a:r>
              <a:rPr lang="it-IT" dirty="0"/>
              <a:t>.</a:t>
            </a:r>
          </a:p>
          <a:p>
            <a:r>
              <a:rPr lang="it-IT" dirty="0" err="1"/>
              <a:t>Każdy</a:t>
            </a:r>
            <a:r>
              <a:rPr lang="it-IT" dirty="0"/>
              <a:t> </a:t>
            </a:r>
            <a:r>
              <a:rPr lang="it-IT" dirty="0" err="1"/>
              <a:t>biskup</a:t>
            </a:r>
            <a:r>
              <a:rPr lang="it-IT" dirty="0"/>
              <a:t> </a:t>
            </a:r>
            <a:r>
              <a:rPr lang="it-IT" dirty="0" err="1"/>
              <a:t>zasięga</a:t>
            </a:r>
            <a:r>
              <a:rPr lang="it-IT" dirty="0"/>
              <a:t> </a:t>
            </a:r>
            <a:r>
              <a:rPr lang="it-IT" dirty="0" err="1"/>
              <a:t>rady</a:t>
            </a:r>
            <a:r>
              <a:rPr lang="it-IT" dirty="0"/>
              <a:t> </a:t>
            </a:r>
            <a:r>
              <a:rPr lang="it-IT" dirty="0" err="1"/>
              <a:t>wiernych</a:t>
            </a:r>
            <a:r>
              <a:rPr lang="it-IT" dirty="0"/>
              <a:t> </a:t>
            </a:r>
            <a:r>
              <a:rPr lang="it-IT" dirty="0" err="1"/>
              <a:t>własnego</a:t>
            </a:r>
            <a:r>
              <a:rPr lang="it-IT" dirty="0"/>
              <a:t> </a:t>
            </a:r>
            <a:r>
              <a:rPr lang="it-IT" dirty="0" err="1"/>
              <a:t>Kościoła</a:t>
            </a:r>
            <a:r>
              <a:rPr lang="it-IT" dirty="0"/>
              <a:t> </a:t>
            </a:r>
            <a:r>
              <a:rPr lang="it-IT" dirty="0" err="1"/>
              <a:t>partykularnego</a:t>
            </a:r>
            <a:r>
              <a:rPr lang="it-IT" dirty="0"/>
              <a:t>, </a:t>
            </a:r>
            <a:r>
              <a:rPr lang="it-IT" dirty="0" err="1"/>
              <a:t>zgodnie</a:t>
            </a:r>
            <a:r>
              <a:rPr lang="it-IT" dirty="0"/>
              <a:t> </a:t>
            </a:r>
            <a:r>
              <a:rPr lang="it-IT" dirty="0" err="1"/>
              <a:t>z</a:t>
            </a:r>
            <a:r>
              <a:rPr lang="it-IT" dirty="0"/>
              <a:t> </a:t>
            </a:r>
            <a:r>
              <a:rPr lang="it-IT" dirty="0" err="1"/>
              <a:t>przewidzianymi</a:t>
            </a:r>
            <a:r>
              <a:rPr lang="it-IT" dirty="0"/>
              <a:t> </a:t>
            </a:r>
            <a:r>
              <a:rPr lang="it-IT" dirty="0" err="1"/>
              <a:t>organizacjami</a:t>
            </a:r>
            <a:r>
              <a:rPr lang="it-IT" dirty="0"/>
              <a:t> </a:t>
            </a:r>
            <a:r>
              <a:rPr lang="it-IT" dirty="0" err="1"/>
              <a:t>uczestnictwa</a:t>
            </a:r>
            <a:r>
              <a:rPr lang="it-IT" dirty="0"/>
              <a:t> </a:t>
            </a:r>
            <a:r>
              <a:rPr lang="it-IT" dirty="0" err="1"/>
              <a:t>lub</a:t>
            </a:r>
            <a:r>
              <a:rPr lang="it-IT" dirty="0"/>
              <a:t> </a:t>
            </a:r>
            <a:r>
              <a:rPr lang="it-IT" dirty="0" err="1"/>
              <a:t>innymi</a:t>
            </a:r>
            <a:r>
              <a:rPr lang="it-IT" dirty="0"/>
              <a:t> </a:t>
            </a:r>
            <a:r>
              <a:rPr lang="it-IT" dirty="0" err="1"/>
              <a:t>sposobami</a:t>
            </a:r>
            <a:r>
              <a:rPr lang="it-IT" dirty="0"/>
              <a:t>, </a:t>
            </a:r>
            <a:r>
              <a:rPr lang="it-IT" dirty="0" err="1"/>
              <a:t>które</a:t>
            </a:r>
            <a:r>
              <a:rPr lang="it-IT" dirty="0"/>
              <a:t> </a:t>
            </a:r>
            <a:r>
              <a:rPr lang="it-IT" dirty="0" err="1"/>
              <a:t>uzna</a:t>
            </a:r>
            <a:r>
              <a:rPr lang="it-IT" dirty="0"/>
              <a:t> za </a:t>
            </a:r>
            <a:r>
              <a:rPr lang="it-IT" dirty="0" err="1"/>
              <a:t>stosowne</a:t>
            </a:r>
            <a:r>
              <a:rPr lang="it-IT" dirty="0"/>
              <a:t>.</a:t>
            </a:r>
          </a:p>
          <a:p>
            <a:r>
              <a:rPr lang="it-IT" dirty="0" err="1"/>
              <a:t>Konsultacje</a:t>
            </a:r>
            <a:r>
              <a:rPr lang="it-IT" dirty="0"/>
              <a:t> </a:t>
            </a:r>
            <a:r>
              <a:rPr lang="it-IT" dirty="0" err="1"/>
              <a:t>są</a:t>
            </a:r>
            <a:r>
              <a:rPr lang="it-IT" dirty="0"/>
              <a:t> </a:t>
            </a:r>
            <a:r>
              <a:rPr lang="it-IT" dirty="0" err="1"/>
              <a:t>także</a:t>
            </a:r>
            <a:r>
              <a:rPr lang="it-IT" dirty="0"/>
              <a:t> </a:t>
            </a:r>
            <a:r>
              <a:rPr lang="it-IT" dirty="0" err="1"/>
              <a:t>w</a:t>
            </a:r>
            <a:r>
              <a:rPr lang="it-IT" dirty="0"/>
              <a:t> </a:t>
            </a:r>
            <a:r>
              <a:rPr lang="it-IT" dirty="0" err="1"/>
              <a:t>Instytutach</a:t>
            </a:r>
            <a:r>
              <a:rPr lang="it-IT" dirty="0"/>
              <a:t> </a:t>
            </a:r>
            <a:r>
              <a:rPr lang="it-IT" dirty="0" err="1"/>
              <a:t>Życia</a:t>
            </a:r>
            <a:r>
              <a:rPr lang="it-IT" dirty="0"/>
              <a:t> </a:t>
            </a:r>
            <a:r>
              <a:rPr lang="it-IT" dirty="0" err="1"/>
              <a:t>Konsekrowanego</a:t>
            </a:r>
            <a:r>
              <a:rPr lang="it-IT" dirty="0"/>
              <a:t>, </a:t>
            </a:r>
            <a:r>
              <a:rPr lang="it-IT" dirty="0" err="1"/>
              <a:t>Stowarzyszeniach</a:t>
            </a:r>
            <a:r>
              <a:rPr lang="it-IT" dirty="0"/>
              <a:t> </a:t>
            </a:r>
            <a:r>
              <a:rPr lang="it-IT" dirty="0" err="1"/>
              <a:t>Życia</a:t>
            </a:r>
            <a:r>
              <a:rPr lang="it-IT" dirty="0"/>
              <a:t> </a:t>
            </a:r>
            <a:r>
              <a:rPr lang="it-IT" dirty="0" err="1"/>
              <a:t>Apostolskiego</a:t>
            </a:r>
            <a:r>
              <a:rPr lang="it-IT" dirty="0"/>
              <a:t> i </a:t>
            </a:r>
            <a:r>
              <a:rPr lang="it-IT" b="1" dirty="0" err="1">
                <a:solidFill>
                  <a:srgbClr val="1CADE4"/>
                </a:solidFill>
              </a:rPr>
              <a:t>Stowarzyszeniach</a:t>
            </a:r>
            <a:r>
              <a:rPr lang="it-IT" b="1" dirty="0">
                <a:solidFill>
                  <a:srgbClr val="1CADE4"/>
                </a:solidFill>
              </a:rPr>
              <a:t> </a:t>
            </a:r>
            <a:r>
              <a:rPr lang="it-IT" b="1" dirty="0" err="1">
                <a:solidFill>
                  <a:srgbClr val="1CADE4"/>
                </a:solidFill>
              </a:rPr>
              <a:t>Wiernych</a:t>
            </a:r>
            <a:r>
              <a:rPr lang="it-IT" dirty="0"/>
              <a:t>.</a:t>
            </a:r>
          </a:p>
          <a:p>
            <a:r>
              <a:rPr lang="it-IT" dirty="0" err="1"/>
              <a:t>Można</a:t>
            </a:r>
            <a:r>
              <a:rPr lang="it-IT" dirty="0"/>
              <a:t> </a:t>
            </a:r>
            <a:r>
              <a:rPr lang="it-IT" dirty="0" err="1"/>
              <a:t>również</a:t>
            </a:r>
            <a:r>
              <a:rPr lang="it-IT" dirty="0"/>
              <a:t> </a:t>
            </a:r>
            <a:r>
              <a:rPr lang="it-IT" dirty="0" err="1"/>
              <a:t>konsultować</a:t>
            </a:r>
            <a:r>
              <a:rPr lang="it-IT" dirty="0"/>
              <a:t> </a:t>
            </a:r>
            <a:r>
              <a:rPr lang="it-IT" dirty="0" err="1"/>
              <a:t>się</a:t>
            </a:r>
            <a:r>
              <a:rPr lang="it-IT" dirty="0"/>
              <a:t> </a:t>
            </a:r>
            <a:r>
              <a:rPr lang="it-IT" dirty="0" err="1"/>
              <a:t>z</a:t>
            </a:r>
            <a:r>
              <a:rPr lang="it-IT" dirty="0"/>
              <a:t> </a:t>
            </a:r>
            <a:r>
              <a:rPr lang="it-IT" dirty="0" err="1"/>
              <a:t>Instytutami</a:t>
            </a:r>
            <a:r>
              <a:rPr lang="it-IT" dirty="0"/>
              <a:t> </a:t>
            </a:r>
            <a:r>
              <a:rPr lang="it-IT" dirty="0" err="1"/>
              <a:t>Szkolnictwa</a:t>
            </a:r>
            <a:r>
              <a:rPr lang="it-IT" dirty="0"/>
              <a:t> </a:t>
            </a:r>
            <a:r>
              <a:rPr lang="it-IT" dirty="0" err="1"/>
              <a:t>Wyższego</a:t>
            </a:r>
            <a:r>
              <a:rPr lang="it-IT" dirty="0"/>
              <a:t>.</a:t>
            </a:r>
          </a:p>
          <a:p>
            <a:r>
              <a:rPr lang="it-IT" dirty="0"/>
              <a:t>Zebrane </a:t>
            </a:r>
            <a:r>
              <a:rPr lang="it-IT" b="1" dirty="0" err="1">
                <a:solidFill>
                  <a:srgbClr val="1CADE4"/>
                </a:solidFill>
              </a:rPr>
              <a:t>wkłady</a:t>
            </a:r>
            <a:r>
              <a:rPr lang="it-IT" b="1" dirty="0">
                <a:solidFill>
                  <a:srgbClr val="1CADE4"/>
                </a:solidFill>
              </a:rPr>
              <a:t> </a:t>
            </a:r>
            <a:r>
              <a:rPr lang="it-IT" b="1" dirty="0" err="1">
                <a:solidFill>
                  <a:srgbClr val="1CADE4"/>
                </a:solidFill>
              </a:rPr>
              <a:t>przygotowawcze</a:t>
            </a:r>
            <a:r>
              <a:rPr lang="it-IT" b="1" dirty="0">
                <a:solidFill>
                  <a:srgbClr val="1CADE4"/>
                </a:solidFill>
              </a:rPr>
              <a:t> </a:t>
            </a:r>
            <a:r>
              <a:rPr lang="it-IT" dirty="0" err="1"/>
              <a:t>są</a:t>
            </a:r>
            <a:r>
              <a:rPr lang="it-IT" dirty="0"/>
              <a:t> </a:t>
            </a:r>
            <a:r>
              <a:rPr lang="it-IT" dirty="0" err="1"/>
              <a:t>stopniowo</a:t>
            </a:r>
            <a:r>
              <a:rPr lang="it-IT" dirty="0"/>
              <a:t> </a:t>
            </a:r>
            <a:r>
              <a:rPr lang="it-IT" dirty="0" err="1"/>
              <a:t>syntetyzowane</a:t>
            </a:r>
            <a:r>
              <a:rPr lang="it-IT" dirty="0"/>
              <a:t> i </a:t>
            </a:r>
            <a:r>
              <a:rPr lang="it-IT" dirty="0" err="1"/>
              <a:t>przekazywane</a:t>
            </a:r>
            <a:r>
              <a:rPr lang="it-IT" dirty="0"/>
              <a:t> </a:t>
            </a:r>
            <a:r>
              <a:rPr lang="it-IT" dirty="0" err="1"/>
              <a:t>przez</a:t>
            </a:r>
            <a:r>
              <a:rPr lang="it-IT" dirty="0"/>
              <a:t> </a:t>
            </a:r>
            <a:r>
              <a:rPr lang="it-IT" dirty="0" err="1"/>
              <a:t>pośrednie</a:t>
            </a:r>
            <a:r>
              <a:rPr lang="it-IT" dirty="0"/>
              <a:t> </a:t>
            </a:r>
            <a:r>
              <a:rPr lang="it-IT" dirty="0" err="1"/>
              <a:t>szczeble</a:t>
            </a:r>
            <a:r>
              <a:rPr lang="it-IT" dirty="0"/>
              <a:t> </a:t>
            </a:r>
            <a:r>
              <a:rPr lang="it-IT" dirty="0" err="1"/>
              <a:t>hierarchii</a:t>
            </a:r>
            <a:r>
              <a:rPr lang="it-IT" dirty="0"/>
              <a:t> </a:t>
            </a:r>
            <a:r>
              <a:rPr lang="it-IT" dirty="0" err="1"/>
              <a:t>kościelnej</a:t>
            </a:r>
            <a:r>
              <a:rPr lang="it-IT" dirty="0"/>
              <a:t>, </a:t>
            </a:r>
            <a:r>
              <a:rPr lang="it-IT" dirty="0" err="1"/>
              <a:t>aż</a:t>
            </a:r>
            <a:r>
              <a:rPr lang="it-IT" dirty="0"/>
              <a:t> </a:t>
            </a:r>
            <a:r>
              <a:rPr lang="it-IT" dirty="0" err="1"/>
              <a:t>dotrą</a:t>
            </a:r>
            <a:r>
              <a:rPr lang="it-IT" dirty="0"/>
              <a:t> do </a:t>
            </a:r>
            <a:r>
              <a:rPr lang="it-IT" b="1" dirty="0" err="1">
                <a:solidFill>
                  <a:srgbClr val="1CADE4"/>
                </a:solidFill>
              </a:rPr>
              <a:t>Sekretariatu</a:t>
            </a:r>
            <a:r>
              <a:rPr lang="it-IT" b="1" dirty="0">
                <a:solidFill>
                  <a:srgbClr val="1CADE4"/>
                </a:solidFill>
              </a:rPr>
              <a:t> </a:t>
            </a:r>
            <a:r>
              <a:rPr lang="it-IT" b="1" dirty="0" err="1">
                <a:solidFill>
                  <a:srgbClr val="1CADE4"/>
                </a:solidFill>
              </a:rPr>
              <a:t>Generalnego</a:t>
            </a:r>
            <a:r>
              <a:rPr lang="it-IT" b="1" dirty="0">
                <a:solidFill>
                  <a:srgbClr val="1CADE4"/>
                </a:solidFill>
              </a:rPr>
              <a:t> </a:t>
            </a:r>
            <a:r>
              <a:rPr lang="it-IT" b="1" dirty="0" err="1">
                <a:solidFill>
                  <a:srgbClr val="1CADE4"/>
                </a:solidFill>
              </a:rPr>
              <a:t>Synodu</a:t>
            </a:r>
            <a:r>
              <a:rPr lang="it-IT" b="1" dirty="0">
                <a:solidFill>
                  <a:srgbClr val="1CADE4"/>
                </a:solidFill>
              </a:rPr>
              <a:t>.</a:t>
            </a:r>
          </a:p>
          <a:p>
            <a:r>
              <a:rPr lang="it-IT" dirty="0" err="1">
                <a:solidFill>
                  <a:schemeClr val="tx1"/>
                </a:solidFill>
              </a:rPr>
              <a:t>Sekretariat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Generalny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powołuje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Komisję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Przygotowawczą</a:t>
            </a:r>
            <a:r>
              <a:rPr lang="it-IT" dirty="0">
                <a:solidFill>
                  <a:schemeClr val="tx1"/>
                </a:solidFill>
              </a:rPr>
              <a:t>, </a:t>
            </a:r>
            <a:r>
              <a:rPr lang="it-IT" dirty="0" err="1">
                <a:solidFill>
                  <a:schemeClr val="tx1"/>
                </a:solidFill>
              </a:rPr>
              <a:t>która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przygotowuje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b="1" dirty="0" err="1">
                <a:solidFill>
                  <a:srgbClr val="1CADE4"/>
                </a:solidFill>
              </a:rPr>
              <a:t>Dokumenty</a:t>
            </a:r>
            <a:r>
              <a:rPr lang="it-IT" b="1" dirty="0">
                <a:solidFill>
                  <a:srgbClr val="1CADE4"/>
                </a:solidFill>
              </a:rPr>
              <a:t> </a:t>
            </a:r>
            <a:r>
              <a:rPr lang="it-IT" b="1" dirty="0" err="1">
                <a:solidFill>
                  <a:srgbClr val="1CADE4"/>
                </a:solidFill>
              </a:rPr>
              <a:t>Robocze</a:t>
            </a:r>
            <a:r>
              <a:rPr lang="it-IT" b="1" dirty="0">
                <a:solidFill>
                  <a:srgbClr val="1CADE4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(„instrumentum </a:t>
            </a:r>
            <a:r>
              <a:rPr lang="it-IT" dirty="0" err="1">
                <a:solidFill>
                  <a:schemeClr val="tx1"/>
                </a:solidFill>
              </a:rPr>
              <a:t>laboris</a:t>
            </a:r>
            <a:r>
              <a:rPr lang="it-IT" dirty="0">
                <a:solidFill>
                  <a:schemeClr val="tx1"/>
                </a:solidFill>
              </a:rPr>
              <a:t>”) </a:t>
            </a:r>
            <a:r>
              <a:rPr lang="it-IT" dirty="0" err="1">
                <a:solidFill>
                  <a:schemeClr val="tx1"/>
                </a:solidFill>
              </a:rPr>
              <a:t>jako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zarys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obchodów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Synodu</a:t>
            </a:r>
            <a:r>
              <a:rPr lang="it-IT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11" name="Segnaposto contenuto 10">
            <a:extLst>
              <a:ext uri="{FF2B5EF4-FFF2-40B4-BE49-F238E27FC236}">
                <a16:creationId xmlns:a16="http://schemas.microsoft.com/office/drawing/2014/main" id="{B6D1D7FF-5448-4CAA-A74A-A240D0039B5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14203506"/>
              </p:ext>
            </p:extLst>
          </p:nvPr>
        </p:nvGraphicFramePr>
        <p:xfrm>
          <a:off x="8257667" y="2227263"/>
          <a:ext cx="3373501" cy="363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Freccia in su 11">
            <a:extLst>
              <a:ext uri="{FF2B5EF4-FFF2-40B4-BE49-F238E27FC236}">
                <a16:creationId xmlns:a16="http://schemas.microsoft.com/office/drawing/2014/main" id="{434F81E4-DC84-4940-8CF5-95053261031E}"/>
              </a:ext>
            </a:extLst>
          </p:cNvPr>
          <p:cNvSpPr/>
          <p:nvPr/>
        </p:nvSpPr>
        <p:spPr>
          <a:xfrm>
            <a:off x="9659834" y="2957804"/>
            <a:ext cx="569167" cy="2547257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1063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04B0A8-49A6-488F-80A1-F748AD10A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099" y="717630"/>
            <a:ext cx="11029616" cy="594511"/>
          </a:xfrm>
        </p:spPr>
        <p:txBody>
          <a:bodyPr/>
          <a:lstStyle/>
          <a:p>
            <a:r>
              <a:rPr lang="it-IT" dirty="0" err="1"/>
              <a:t>Obchody</a:t>
            </a:r>
            <a:r>
              <a:rPr lang="it-IT" dirty="0"/>
              <a:t> </a:t>
            </a:r>
            <a:r>
              <a:rPr lang="it-IT" dirty="0" err="1"/>
              <a:t>Synodu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C1BEA6-7F37-4984-A95C-1BBF5864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469985"/>
            <a:ext cx="11184088" cy="4670385"/>
          </a:xfrm>
        </p:spPr>
        <p:txBody>
          <a:bodyPr anchor="t">
            <a:normAutofit/>
          </a:bodyPr>
          <a:lstStyle/>
          <a:p>
            <a:r>
              <a:rPr lang="it-IT" dirty="0" err="1"/>
              <a:t>Papież</a:t>
            </a:r>
            <a:r>
              <a:rPr lang="it-IT" dirty="0"/>
              <a:t> i </a:t>
            </a:r>
            <a:r>
              <a:rPr lang="it-IT" dirty="0" err="1"/>
              <a:t>delegowani</a:t>
            </a:r>
            <a:r>
              <a:rPr lang="it-IT" dirty="0"/>
              <a:t> </a:t>
            </a:r>
            <a:r>
              <a:rPr lang="it-IT" dirty="0" err="1"/>
              <a:t>biskupi</a:t>
            </a:r>
            <a:r>
              <a:rPr lang="it-IT" dirty="0"/>
              <a:t> </a:t>
            </a:r>
            <a:r>
              <a:rPr lang="it-IT" dirty="0" err="1"/>
              <a:t>spotykają</a:t>
            </a:r>
            <a:r>
              <a:rPr lang="it-IT" dirty="0"/>
              <a:t> </a:t>
            </a:r>
            <a:r>
              <a:rPr lang="it-IT" dirty="0" err="1"/>
              <a:t>się</a:t>
            </a:r>
            <a:r>
              <a:rPr lang="it-IT" dirty="0"/>
              <a:t> </a:t>
            </a:r>
            <a:r>
              <a:rPr lang="it-IT" dirty="0" err="1"/>
              <a:t>w</a:t>
            </a:r>
            <a:r>
              <a:rPr lang="it-IT" dirty="0"/>
              <a:t> </a:t>
            </a:r>
            <a:r>
              <a:rPr lang="it-IT" dirty="0" err="1"/>
              <a:t>Rzymie</a:t>
            </a:r>
            <a:r>
              <a:rPr lang="it-IT" dirty="0"/>
              <a:t> </a:t>
            </a:r>
            <a:r>
              <a:rPr lang="it-IT" dirty="0" err="1"/>
              <a:t>na</a:t>
            </a:r>
            <a:r>
              <a:rPr lang="it-IT" dirty="0"/>
              <a:t> </a:t>
            </a:r>
            <a:r>
              <a:rPr lang="it-IT" dirty="0" err="1"/>
              <a:t>z</a:t>
            </a:r>
            <a:r>
              <a:rPr lang="it-IT" dirty="0"/>
              <a:t> </a:t>
            </a:r>
            <a:r>
              <a:rPr lang="it-IT" dirty="0" err="1"/>
              <a:t>góry</a:t>
            </a:r>
            <a:r>
              <a:rPr lang="it-IT" dirty="0"/>
              <a:t> </a:t>
            </a:r>
            <a:r>
              <a:rPr lang="it-IT" b="1" dirty="0" err="1">
                <a:solidFill>
                  <a:srgbClr val="1CADE4"/>
                </a:solidFill>
              </a:rPr>
              <a:t>określony</a:t>
            </a:r>
            <a:r>
              <a:rPr lang="it-IT" b="1" dirty="0">
                <a:solidFill>
                  <a:srgbClr val="1CADE4"/>
                </a:solidFill>
              </a:rPr>
              <a:t> </a:t>
            </a:r>
            <a:r>
              <a:rPr lang="it-IT" b="1" dirty="0" err="1">
                <a:solidFill>
                  <a:srgbClr val="1CADE4"/>
                </a:solidFill>
              </a:rPr>
              <a:t>czas</a:t>
            </a:r>
            <a:r>
              <a:rPr lang="it-IT" dirty="0"/>
              <a:t>, </a:t>
            </a:r>
            <a:r>
              <a:rPr lang="it-IT" dirty="0" err="1"/>
              <a:t>aby</a:t>
            </a:r>
            <a:r>
              <a:rPr lang="it-IT" dirty="0"/>
              <a:t> </a:t>
            </a:r>
            <a:r>
              <a:rPr lang="it-IT" dirty="0" err="1"/>
              <a:t>dyskutować</a:t>
            </a:r>
            <a:r>
              <a:rPr lang="it-IT" dirty="0"/>
              <a:t> i </a:t>
            </a:r>
            <a:r>
              <a:rPr lang="it-IT" dirty="0" err="1"/>
              <a:t>rozeznawać</a:t>
            </a:r>
            <a:r>
              <a:rPr lang="it-IT" dirty="0"/>
              <a:t> </a:t>
            </a:r>
            <a:r>
              <a:rPr lang="it-IT" dirty="0" err="1"/>
              <a:t>na</a:t>
            </a:r>
            <a:r>
              <a:rPr lang="it-IT" dirty="0"/>
              <a:t> </a:t>
            </a:r>
            <a:r>
              <a:rPr lang="it-IT" dirty="0" err="1"/>
              <a:t>ten</a:t>
            </a:r>
            <a:r>
              <a:rPr lang="it-IT" dirty="0"/>
              <a:t> </a:t>
            </a:r>
            <a:r>
              <a:rPr lang="it-IT" dirty="0" err="1"/>
              <a:t>temat</a:t>
            </a:r>
            <a:r>
              <a:rPr lang="it-IT" dirty="0"/>
              <a:t>.</a:t>
            </a:r>
          </a:p>
          <a:p>
            <a:r>
              <a:rPr lang="it-IT" dirty="0" err="1"/>
              <a:t>Zgromadzenie</a:t>
            </a:r>
            <a:r>
              <a:rPr lang="it-IT" dirty="0"/>
              <a:t> </a:t>
            </a:r>
            <a:r>
              <a:rPr lang="it-IT" dirty="0" err="1"/>
              <a:t>rozpoczyna</a:t>
            </a:r>
            <a:r>
              <a:rPr lang="it-IT" dirty="0"/>
              <a:t> </a:t>
            </a:r>
            <a:r>
              <a:rPr lang="it-IT" dirty="0" err="1"/>
              <a:t>się</a:t>
            </a:r>
            <a:r>
              <a:rPr lang="it-IT" dirty="0"/>
              <a:t> i </a:t>
            </a:r>
            <a:r>
              <a:rPr lang="it-IT" dirty="0" err="1"/>
              <a:t>kończy</a:t>
            </a:r>
            <a:r>
              <a:rPr lang="it-IT" dirty="0"/>
              <a:t> </a:t>
            </a:r>
            <a:r>
              <a:rPr lang="it-IT" dirty="0" err="1"/>
              <a:t>celebracją</a:t>
            </a:r>
            <a:r>
              <a:rPr lang="it-IT" dirty="0"/>
              <a:t> </a:t>
            </a:r>
            <a:r>
              <a:rPr lang="it-IT" b="1" dirty="0" err="1">
                <a:solidFill>
                  <a:srgbClr val="1CADE4"/>
                </a:solidFill>
              </a:rPr>
              <a:t>Eucharystii</a:t>
            </a:r>
            <a:r>
              <a:rPr lang="it-IT" dirty="0"/>
              <a:t> </a:t>
            </a:r>
            <a:r>
              <a:rPr lang="it-IT" dirty="0" err="1"/>
              <a:t>pod</a:t>
            </a:r>
            <a:r>
              <a:rPr lang="it-IT" dirty="0"/>
              <a:t> </a:t>
            </a:r>
            <a:r>
              <a:rPr lang="it-IT" dirty="0" err="1"/>
              <a:t>przewodnictwem</a:t>
            </a:r>
            <a:r>
              <a:rPr lang="it-IT" dirty="0"/>
              <a:t> </a:t>
            </a:r>
            <a:r>
              <a:rPr lang="it-IT" dirty="0" err="1"/>
              <a:t>Papieża</a:t>
            </a:r>
            <a:r>
              <a:rPr lang="it-IT" dirty="0"/>
              <a:t>.</a:t>
            </a:r>
          </a:p>
          <a:p>
            <a:r>
              <a:rPr lang="it-IT" dirty="0" err="1"/>
              <a:t>Zgromadzenie</a:t>
            </a:r>
            <a:r>
              <a:rPr lang="it-IT" dirty="0"/>
              <a:t> </a:t>
            </a:r>
            <a:r>
              <a:rPr lang="it-IT" dirty="0" err="1"/>
              <a:t>spotyka</a:t>
            </a:r>
            <a:r>
              <a:rPr lang="it-IT" dirty="0"/>
              <a:t> </a:t>
            </a:r>
            <a:r>
              <a:rPr lang="it-IT" dirty="0" err="1"/>
              <a:t>się</a:t>
            </a:r>
            <a:r>
              <a:rPr lang="it-IT" dirty="0"/>
              <a:t> </a:t>
            </a:r>
            <a:r>
              <a:rPr lang="it-IT" dirty="0" err="1"/>
              <a:t>w</a:t>
            </a:r>
            <a:r>
              <a:rPr lang="it-IT" dirty="0"/>
              <a:t>:</a:t>
            </a:r>
          </a:p>
          <a:p>
            <a:pPr lvl="1"/>
            <a:r>
              <a:rPr lang="it-IT" dirty="0" err="1">
                <a:solidFill>
                  <a:schemeClr val="tx1"/>
                </a:solidFill>
              </a:rPr>
              <a:t>Kongregacje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Generalne</a:t>
            </a:r>
            <a:r>
              <a:rPr lang="it-IT" dirty="0">
                <a:solidFill>
                  <a:schemeClr val="tx1"/>
                </a:solidFill>
              </a:rPr>
              <a:t> (</a:t>
            </a:r>
            <a:r>
              <a:rPr lang="it-IT" dirty="0" err="1">
                <a:solidFill>
                  <a:schemeClr val="tx1"/>
                </a:solidFill>
              </a:rPr>
              <a:t>sesje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plenarne</a:t>
            </a:r>
            <a:r>
              <a:rPr lang="it-IT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it-IT" dirty="0" err="1">
                <a:solidFill>
                  <a:schemeClr val="tx1"/>
                </a:solidFill>
              </a:rPr>
              <a:t>Drobne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kluby</a:t>
            </a:r>
            <a:r>
              <a:rPr lang="it-IT" dirty="0">
                <a:solidFill>
                  <a:schemeClr val="tx1"/>
                </a:solidFill>
              </a:rPr>
              <a:t> i </a:t>
            </a:r>
            <a:r>
              <a:rPr lang="it-IT" dirty="0" err="1">
                <a:solidFill>
                  <a:schemeClr val="tx1"/>
                </a:solidFill>
              </a:rPr>
              <a:t>komisje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naukowe</a:t>
            </a:r>
            <a:endParaRPr lang="it-IT" dirty="0">
              <a:solidFill>
                <a:schemeClr val="tx1"/>
              </a:solidFill>
            </a:endParaRPr>
          </a:p>
          <a:p>
            <a:pPr lvl="1"/>
            <a:r>
              <a:rPr lang="it-IT" dirty="0" err="1">
                <a:solidFill>
                  <a:schemeClr val="tx1"/>
                </a:solidFill>
              </a:rPr>
              <a:t>Zgromadzenie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zbiera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swoje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wnioski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w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b="1" dirty="0" err="1">
                <a:solidFill>
                  <a:srgbClr val="1CADE4"/>
                </a:solidFill>
              </a:rPr>
              <a:t>dokumencie</a:t>
            </a:r>
            <a:r>
              <a:rPr lang="it-IT" b="1" dirty="0">
                <a:solidFill>
                  <a:srgbClr val="1CADE4"/>
                </a:solidFill>
              </a:rPr>
              <a:t> </a:t>
            </a:r>
            <a:r>
              <a:rPr lang="it-IT" b="1" dirty="0" err="1">
                <a:solidFill>
                  <a:srgbClr val="1CADE4"/>
                </a:solidFill>
              </a:rPr>
              <a:t>końcowym</a:t>
            </a:r>
            <a:r>
              <a:rPr lang="it-IT" dirty="0">
                <a:solidFill>
                  <a:schemeClr val="tx1"/>
                </a:solidFill>
              </a:rPr>
              <a:t>, </a:t>
            </a:r>
            <a:r>
              <a:rPr lang="it-IT" dirty="0" err="1">
                <a:solidFill>
                  <a:schemeClr val="tx1"/>
                </a:solidFill>
              </a:rPr>
              <a:t>podzielonym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na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kilka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części</a:t>
            </a:r>
            <a:r>
              <a:rPr lang="it-IT" dirty="0">
                <a:solidFill>
                  <a:schemeClr val="tx1"/>
                </a:solidFill>
              </a:rPr>
              <a:t>;</a:t>
            </a:r>
          </a:p>
          <a:p>
            <a:r>
              <a:rPr lang="it-IT" dirty="0" err="1"/>
              <a:t>Biskupi</a:t>
            </a:r>
            <a:r>
              <a:rPr lang="it-IT" dirty="0"/>
              <a:t> </a:t>
            </a:r>
            <a:r>
              <a:rPr lang="it-IT" b="1" dirty="0" err="1">
                <a:solidFill>
                  <a:srgbClr val="1CADE4"/>
                </a:solidFill>
              </a:rPr>
              <a:t>głosują</a:t>
            </a:r>
            <a:r>
              <a:rPr lang="it-IT" b="1" dirty="0">
                <a:solidFill>
                  <a:srgbClr val="1CADE4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nad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każdą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częścią</a:t>
            </a:r>
            <a:r>
              <a:rPr lang="it-IT" dirty="0">
                <a:solidFill>
                  <a:schemeClr val="tx1"/>
                </a:solidFill>
              </a:rPr>
              <a:t> .</a:t>
            </a:r>
            <a:r>
              <a:rPr lang="it-IT" dirty="0"/>
              <a:t> </a:t>
            </a:r>
          </a:p>
          <a:p>
            <a:r>
              <a:rPr lang="it-IT" dirty="0"/>
              <a:t>Do </a:t>
            </a:r>
            <a:r>
              <a:rPr lang="it-IT" dirty="0" err="1"/>
              <a:t>głosowania</a:t>
            </a:r>
            <a:r>
              <a:rPr lang="it-IT" dirty="0"/>
              <a:t> </a:t>
            </a:r>
            <a:r>
              <a:rPr lang="it-IT" dirty="0" err="1"/>
              <a:t>mogą</a:t>
            </a:r>
            <a:r>
              <a:rPr lang="it-IT" dirty="0"/>
              <a:t> </a:t>
            </a:r>
            <a:r>
              <a:rPr lang="it-IT" dirty="0" err="1"/>
              <a:t>być</a:t>
            </a:r>
            <a:r>
              <a:rPr lang="it-IT" dirty="0"/>
              <a:t> </a:t>
            </a:r>
            <a:r>
              <a:rPr lang="it-IT" dirty="0" err="1"/>
              <a:t>zaproszeni</a:t>
            </a:r>
            <a:r>
              <a:rPr lang="it-IT" dirty="0"/>
              <a:t>, </a:t>
            </a:r>
            <a:r>
              <a:rPr lang="it-IT" dirty="0" err="1"/>
              <a:t>z</a:t>
            </a:r>
            <a:r>
              <a:rPr lang="it-IT" dirty="0"/>
              <a:t> </a:t>
            </a:r>
            <a:r>
              <a:rPr lang="it-IT" b="1" dirty="0" err="1">
                <a:solidFill>
                  <a:srgbClr val="1CADE4"/>
                </a:solidFill>
              </a:rPr>
              <a:t>prawem</a:t>
            </a:r>
            <a:r>
              <a:rPr lang="it-IT" b="1" dirty="0">
                <a:solidFill>
                  <a:srgbClr val="1CADE4"/>
                </a:solidFill>
              </a:rPr>
              <a:t> </a:t>
            </a:r>
            <a:r>
              <a:rPr lang="it-IT" b="1" dirty="0" err="1">
                <a:solidFill>
                  <a:srgbClr val="1CADE4"/>
                </a:solidFill>
              </a:rPr>
              <a:t>głos</a:t>
            </a:r>
            <a:r>
              <a:rPr lang="it-IT" dirty="0" err="1"/>
              <a:t>u</a:t>
            </a:r>
            <a:r>
              <a:rPr lang="it-IT" dirty="0"/>
              <a:t>, </a:t>
            </a:r>
            <a:r>
              <a:rPr lang="it-IT" dirty="0" err="1"/>
              <a:t>ale</a:t>
            </a:r>
            <a:r>
              <a:rPr lang="it-IT" dirty="0"/>
              <a:t> </a:t>
            </a:r>
            <a:r>
              <a:rPr lang="it-IT" dirty="0" err="1"/>
              <a:t>bez</a:t>
            </a:r>
            <a:r>
              <a:rPr lang="it-IT" dirty="0"/>
              <a:t> </a:t>
            </a:r>
            <a:r>
              <a:rPr lang="it-IT" dirty="0" err="1"/>
              <a:t>prawa</a:t>
            </a:r>
            <a:r>
              <a:rPr lang="it-IT" dirty="0"/>
              <a:t> do </a:t>
            </a:r>
            <a:r>
              <a:rPr lang="it-IT" dirty="0" err="1"/>
              <a:t>głosu</a:t>
            </a:r>
            <a:r>
              <a:rPr lang="it-IT" dirty="0"/>
              <a:t>:</a:t>
            </a:r>
          </a:p>
          <a:p>
            <a:pPr lvl="1"/>
            <a:r>
              <a:rPr lang="it-IT" dirty="0" err="1"/>
              <a:t>Eksperci</a:t>
            </a:r>
            <a:r>
              <a:rPr lang="it-IT" dirty="0"/>
              <a:t> </a:t>
            </a:r>
            <a:r>
              <a:rPr lang="it-IT" dirty="0" err="1"/>
              <a:t>merytoryczni</a:t>
            </a:r>
            <a:r>
              <a:rPr lang="it-IT" dirty="0"/>
              <a:t> i </a:t>
            </a:r>
            <a:r>
              <a:rPr lang="it-IT" dirty="0" err="1"/>
              <a:t>audytorzy</a:t>
            </a:r>
            <a:r>
              <a:rPr lang="it-IT" dirty="0"/>
              <a:t>;</a:t>
            </a:r>
          </a:p>
          <a:p>
            <a:pPr lvl="1"/>
            <a:r>
              <a:rPr lang="it-IT" dirty="0"/>
              <a:t>Delegaci </a:t>
            </a:r>
            <a:r>
              <a:rPr lang="it-IT" dirty="0" err="1"/>
              <a:t>z</a:t>
            </a:r>
            <a:r>
              <a:rPr lang="it-IT" dirty="0"/>
              <a:t> </a:t>
            </a:r>
            <a:r>
              <a:rPr lang="it-IT" dirty="0" err="1"/>
              <a:t>innych</a:t>
            </a:r>
            <a:r>
              <a:rPr lang="it-IT" dirty="0"/>
              <a:t> </a:t>
            </a:r>
            <a:r>
              <a:rPr lang="it-IT" dirty="0" err="1"/>
              <a:t>Kościołów</a:t>
            </a:r>
            <a:r>
              <a:rPr lang="it-IT" dirty="0"/>
              <a:t> i </a:t>
            </a:r>
            <a:r>
              <a:rPr lang="it-IT" dirty="0" err="1"/>
              <a:t>Wspólnot</a:t>
            </a:r>
            <a:r>
              <a:rPr lang="it-IT" dirty="0"/>
              <a:t> </a:t>
            </a:r>
            <a:r>
              <a:rPr lang="it-IT" dirty="0" err="1"/>
              <a:t>kościelnych</a:t>
            </a:r>
            <a:r>
              <a:rPr lang="it-IT" dirty="0"/>
              <a:t> </a:t>
            </a:r>
            <a:r>
              <a:rPr lang="it-IT" dirty="0" err="1"/>
              <a:t>nie</a:t>
            </a:r>
            <a:r>
              <a:rPr lang="it-IT" dirty="0"/>
              <a:t> </a:t>
            </a:r>
            <a:r>
              <a:rPr lang="it-IT" dirty="0" err="1"/>
              <a:t>będących</a:t>
            </a:r>
            <a:r>
              <a:rPr lang="it-IT" dirty="0"/>
              <a:t> </a:t>
            </a:r>
            <a:r>
              <a:rPr lang="it-IT" dirty="0" err="1"/>
              <a:t>w</a:t>
            </a:r>
            <a:r>
              <a:rPr lang="it-IT" dirty="0"/>
              <a:t> </a:t>
            </a:r>
            <a:r>
              <a:rPr lang="it-IT" dirty="0" err="1"/>
              <a:t>pełnej</a:t>
            </a:r>
            <a:r>
              <a:rPr lang="it-IT" dirty="0"/>
              <a:t> </a:t>
            </a:r>
            <a:r>
              <a:rPr lang="it-IT" dirty="0" err="1"/>
              <a:t>komunii</a:t>
            </a:r>
            <a:r>
              <a:rPr lang="it-IT" dirty="0"/>
              <a:t> </a:t>
            </a:r>
            <a:r>
              <a:rPr lang="it-IT" dirty="0" err="1"/>
              <a:t>z</a:t>
            </a:r>
            <a:r>
              <a:rPr lang="it-IT" dirty="0"/>
              <a:t> </a:t>
            </a:r>
            <a:r>
              <a:rPr lang="it-IT" dirty="0" err="1"/>
              <a:t>Kościołem</a:t>
            </a:r>
            <a:r>
              <a:rPr lang="it-IT" dirty="0"/>
              <a:t> </a:t>
            </a:r>
            <a:r>
              <a:rPr lang="it-IT" dirty="0" err="1"/>
              <a:t>katolickim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1652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04B0A8-49A6-488F-80A1-F748AD10A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36430"/>
            <a:ext cx="11029616" cy="721040"/>
          </a:xfrm>
        </p:spPr>
        <p:txBody>
          <a:bodyPr/>
          <a:lstStyle/>
          <a:p>
            <a:r>
              <a:rPr lang="it-IT" dirty="0" err="1"/>
              <a:t>Wdrażanie</a:t>
            </a:r>
            <a:r>
              <a:rPr lang="it-IT" dirty="0"/>
              <a:t> </a:t>
            </a:r>
            <a:r>
              <a:rPr lang="it-IT" dirty="0" err="1"/>
              <a:t>synodu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C1BEA6-7F37-4984-A95C-1BBF5864E4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516285"/>
            <a:ext cx="7526487" cy="4344766"/>
          </a:xfrm>
        </p:spPr>
        <p:txBody>
          <a:bodyPr anchor="t">
            <a:normAutofit/>
          </a:bodyPr>
          <a:lstStyle/>
          <a:p>
            <a:r>
              <a:rPr lang="it-IT" b="1" dirty="0" err="1">
                <a:solidFill>
                  <a:srgbClr val="1CADE4"/>
                </a:solidFill>
              </a:rPr>
              <a:t>Dokument</a:t>
            </a:r>
            <a:r>
              <a:rPr lang="it-IT" b="1" dirty="0">
                <a:solidFill>
                  <a:srgbClr val="1CADE4"/>
                </a:solidFill>
              </a:rPr>
              <a:t> </a:t>
            </a:r>
            <a:r>
              <a:rPr lang="it-IT" b="1" dirty="0" err="1">
                <a:solidFill>
                  <a:srgbClr val="1CADE4"/>
                </a:solidFill>
              </a:rPr>
              <a:t>końcowy</a:t>
            </a:r>
            <a:r>
              <a:rPr lang="it-IT" b="1" dirty="0">
                <a:solidFill>
                  <a:srgbClr val="1CADE4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jest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ofiarowywany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Papieżowi</a:t>
            </a:r>
            <a:r>
              <a:rPr lang="it-IT" dirty="0">
                <a:solidFill>
                  <a:schemeClr val="tx1"/>
                </a:solidFill>
              </a:rPr>
              <a:t>, </a:t>
            </a:r>
            <a:r>
              <a:rPr lang="it-IT" dirty="0" err="1">
                <a:solidFill>
                  <a:schemeClr val="tx1"/>
                </a:solidFill>
              </a:rPr>
              <a:t>który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decyduje</a:t>
            </a:r>
            <a:r>
              <a:rPr lang="it-IT" dirty="0">
                <a:solidFill>
                  <a:schemeClr val="tx1"/>
                </a:solidFill>
              </a:rPr>
              <a:t>, </a:t>
            </a:r>
            <a:r>
              <a:rPr lang="it-IT" dirty="0" err="1">
                <a:solidFill>
                  <a:schemeClr val="tx1"/>
                </a:solidFill>
              </a:rPr>
              <a:t>czy</a:t>
            </a:r>
            <a:r>
              <a:rPr lang="it-IT" dirty="0">
                <a:solidFill>
                  <a:schemeClr val="tx1"/>
                </a:solidFill>
              </a:rPr>
              <a:t> go </a:t>
            </a:r>
            <a:r>
              <a:rPr lang="it-IT" dirty="0" err="1">
                <a:solidFill>
                  <a:schemeClr val="tx1"/>
                </a:solidFill>
              </a:rPr>
              <a:t>zatwierdzić</a:t>
            </a:r>
            <a:r>
              <a:rPr lang="it-IT" dirty="0">
                <a:solidFill>
                  <a:schemeClr val="tx1"/>
                </a:solidFill>
              </a:rPr>
              <a:t> i </a:t>
            </a:r>
            <a:r>
              <a:rPr lang="it-IT" dirty="0" err="1">
                <a:solidFill>
                  <a:schemeClr val="tx1"/>
                </a:solidFill>
              </a:rPr>
              <a:t>opublikować</a:t>
            </a:r>
            <a:r>
              <a:rPr lang="it-IT" dirty="0">
                <a:solidFill>
                  <a:schemeClr val="tx1"/>
                </a:solidFill>
              </a:rPr>
              <a:t>, </a:t>
            </a:r>
            <a:r>
              <a:rPr lang="it-IT" dirty="0" err="1">
                <a:solidFill>
                  <a:schemeClr val="tx1"/>
                </a:solidFill>
              </a:rPr>
              <a:t>w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tym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przypadku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wstępuje</a:t>
            </a:r>
            <a:r>
              <a:rPr lang="it-IT" dirty="0">
                <a:solidFill>
                  <a:schemeClr val="tx1"/>
                </a:solidFill>
              </a:rPr>
              <a:t> do </a:t>
            </a:r>
            <a:r>
              <a:rPr lang="it-IT" dirty="0" err="1">
                <a:solidFill>
                  <a:schemeClr val="tx1"/>
                </a:solidFill>
              </a:rPr>
              <a:t>Magisterium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Piotrowego</a:t>
            </a:r>
            <a:r>
              <a:rPr lang="it-IT" dirty="0">
                <a:solidFill>
                  <a:schemeClr val="tx1"/>
                </a:solidFill>
              </a:rPr>
              <a:t>.</a:t>
            </a:r>
          </a:p>
          <a:p>
            <a:r>
              <a:rPr lang="it-IT" b="1" dirty="0" err="1">
                <a:solidFill>
                  <a:srgbClr val="1CADE4"/>
                </a:solidFill>
              </a:rPr>
              <a:t>Biskupi</a:t>
            </a:r>
            <a:r>
              <a:rPr lang="it-IT" b="1" dirty="0">
                <a:solidFill>
                  <a:srgbClr val="1CADE4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zapewniają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realizację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przyjętych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przez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Papieża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wniosków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Zgromadzenia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Synodalnego</a:t>
            </a:r>
            <a:r>
              <a:rPr lang="it-IT" dirty="0">
                <a:solidFill>
                  <a:schemeClr val="tx1"/>
                </a:solidFill>
              </a:rPr>
              <a:t>.</a:t>
            </a:r>
          </a:p>
          <a:p>
            <a:r>
              <a:rPr lang="it-IT" b="1" dirty="0" err="1">
                <a:solidFill>
                  <a:srgbClr val="1CADE4"/>
                </a:solidFill>
              </a:rPr>
              <a:t>Konferencje</a:t>
            </a:r>
            <a:r>
              <a:rPr lang="it-IT" b="1" dirty="0">
                <a:solidFill>
                  <a:srgbClr val="1CADE4"/>
                </a:solidFill>
              </a:rPr>
              <a:t> </a:t>
            </a:r>
            <a:r>
              <a:rPr lang="it-IT" b="1" dirty="0" err="1">
                <a:solidFill>
                  <a:srgbClr val="1CADE4"/>
                </a:solidFill>
              </a:rPr>
              <a:t>Episkopatów</a:t>
            </a:r>
            <a:r>
              <a:rPr lang="it-IT" b="1" dirty="0">
                <a:solidFill>
                  <a:srgbClr val="1CADE4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koordynują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realizację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na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swoim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terytorium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poprzez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wspólne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inicjatywy</a:t>
            </a:r>
            <a:r>
              <a:rPr lang="it-IT" dirty="0">
                <a:solidFill>
                  <a:schemeClr val="tx1"/>
                </a:solidFill>
              </a:rPr>
              <a:t>.</a:t>
            </a:r>
          </a:p>
          <a:p>
            <a:r>
              <a:rPr lang="it-IT" dirty="0" err="1">
                <a:solidFill>
                  <a:schemeClr val="tx1"/>
                </a:solidFill>
              </a:rPr>
              <a:t>Aby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ułatwić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realizację</a:t>
            </a:r>
            <a:r>
              <a:rPr lang="it-IT" dirty="0">
                <a:solidFill>
                  <a:schemeClr val="tx1"/>
                </a:solidFill>
              </a:rPr>
              <a:t>, </a:t>
            </a:r>
            <a:r>
              <a:rPr lang="it-IT" b="1" dirty="0" err="1">
                <a:solidFill>
                  <a:srgbClr val="1CADE4"/>
                </a:solidFill>
              </a:rPr>
              <a:t>Sekretariat</a:t>
            </a:r>
            <a:r>
              <a:rPr lang="it-IT" b="1" dirty="0">
                <a:solidFill>
                  <a:srgbClr val="1CADE4"/>
                </a:solidFill>
              </a:rPr>
              <a:t> </a:t>
            </a:r>
            <a:r>
              <a:rPr lang="it-IT" b="1" dirty="0" err="1">
                <a:solidFill>
                  <a:srgbClr val="1CADE4"/>
                </a:solidFill>
              </a:rPr>
              <a:t>Generalny</a:t>
            </a:r>
            <a:r>
              <a:rPr lang="it-IT" b="1" dirty="0">
                <a:solidFill>
                  <a:srgbClr val="1CADE4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Synodu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może</a:t>
            </a:r>
            <a:r>
              <a:rPr lang="it-IT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it-IT" dirty="0" err="1">
                <a:solidFill>
                  <a:schemeClr val="tx1"/>
                </a:solidFill>
              </a:rPr>
              <a:t>Wystawiać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b="1" dirty="0" err="1">
                <a:solidFill>
                  <a:srgbClr val="1CADE4"/>
                </a:solidFill>
              </a:rPr>
              <a:t>dokumenty</a:t>
            </a:r>
            <a:r>
              <a:rPr lang="it-IT" b="1" dirty="0">
                <a:solidFill>
                  <a:srgbClr val="1CADE4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aplikacyjne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z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mandatu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Papieża</a:t>
            </a:r>
            <a:r>
              <a:rPr lang="it-IT" dirty="0">
                <a:solidFill>
                  <a:schemeClr val="tx1"/>
                </a:solidFill>
              </a:rPr>
              <a:t>;</a:t>
            </a:r>
          </a:p>
          <a:p>
            <a:pPr lvl="1"/>
            <a:r>
              <a:rPr lang="it-IT" dirty="0" err="1">
                <a:solidFill>
                  <a:schemeClr val="tx1"/>
                </a:solidFill>
              </a:rPr>
              <a:t>Przygotować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b="1" dirty="0" err="1">
                <a:solidFill>
                  <a:srgbClr val="1CADE4"/>
                </a:solidFill>
              </a:rPr>
              <a:t>pogłębienie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tematów</a:t>
            </a:r>
            <a:r>
              <a:rPr lang="it-IT" dirty="0">
                <a:solidFill>
                  <a:schemeClr val="tx1"/>
                </a:solidFill>
              </a:rPr>
              <a:t> i </a:t>
            </a:r>
            <a:r>
              <a:rPr lang="it-IT" dirty="0" err="1">
                <a:solidFill>
                  <a:schemeClr val="tx1"/>
                </a:solidFill>
              </a:rPr>
              <a:t>inne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inicjatywy</a:t>
            </a:r>
            <a:r>
              <a:rPr lang="it-IT" dirty="0">
                <a:solidFill>
                  <a:schemeClr val="tx1"/>
                </a:solidFill>
              </a:rPr>
              <a:t>; </a:t>
            </a:r>
          </a:p>
          <a:p>
            <a:pPr lvl="1"/>
            <a:r>
              <a:rPr lang="it-IT" dirty="0" err="1">
                <a:solidFill>
                  <a:schemeClr val="tx1"/>
                </a:solidFill>
              </a:rPr>
              <a:t>Powołać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b="1" dirty="0" err="1">
                <a:solidFill>
                  <a:srgbClr val="1CADE4"/>
                </a:solidFill>
              </a:rPr>
              <a:t>Komisję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ekspertów</a:t>
            </a:r>
            <a:r>
              <a:rPr lang="it-IT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11" name="Segnaposto contenuto 10">
            <a:extLst>
              <a:ext uri="{FF2B5EF4-FFF2-40B4-BE49-F238E27FC236}">
                <a16:creationId xmlns:a16="http://schemas.microsoft.com/office/drawing/2014/main" id="{B6D1D7FF-5448-4CAA-A74A-A240D0039B5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24368108"/>
              </p:ext>
            </p:extLst>
          </p:nvPr>
        </p:nvGraphicFramePr>
        <p:xfrm>
          <a:off x="8257667" y="2227263"/>
          <a:ext cx="3373501" cy="363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Freccia in su 11">
            <a:extLst>
              <a:ext uri="{FF2B5EF4-FFF2-40B4-BE49-F238E27FC236}">
                <a16:creationId xmlns:a16="http://schemas.microsoft.com/office/drawing/2014/main" id="{434F81E4-DC84-4940-8CF5-95053261031E}"/>
              </a:ext>
            </a:extLst>
          </p:cNvPr>
          <p:cNvSpPr/>
          <p:nvPr/>
        </p:nvSpPr>
        <p:spPr>
          <a:xfrm rot="10800000">
            <a:off x="9659834" y="2957804"/>
            <a:ext cx="569167" cy="2547257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1733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539" y="702156"/>
            <a:ext cx="11663265" cy="1188720"/>
          </a:xfrm>
        </p:spPr>
        <p:txBody>
          <a:bodyPr rtlCol="0">
            <a:normAutofit/>
          </a:bodyPr>
          <a:lstStyle/>
          <a:p>
            <a:pPr rtl="0"/>
            <a:r>
              <a:rPr lang="it" dirty="0"/>
              <a:t>Synod 2021-2023: </a:t>
            </a:r>
            <a:br>
              <a:rPr lang="it" dirty="0"/>
            </a:br>
            <a:r>
              <a:rPr lang="it-IT" dirty="0" err="1"/>
              <a:t>Dla</a:t>
            </a:r>
            <a:r>
              <a:rPr lang="it-IT" dirty="0"/>
              <a:t> </a:t>
            </a:r>
            <a:r>
              <a:rPr lang="it-IT" dirty="0" err="1"/>
              <a:t>Kościoła</a:t>
            </a:r>
            <a:r>
              <a:rPr lang="it-IT" dirty="0"/>
              <a:t> </a:t>
            </a:r>
            <a:r>
              <a:rPr lang="it-IT" dirty="0" err="1"/>
              <a:t>synodalnego</a:t>
            </a:r>
            <a:r>
              <a:rPr lang="it-IT" dirty="0"/>
              <a:t>: </a:t>
            </a:r>
            <a:r>
              <a:rPr lang="it-IT" dirty="0" err="1"/>
              <a:t>komunia</a:t>
            </a:r>
            <a:r>
              <a:rPr lang="it-IT" dirty="0"/>
              <a:t>, </a:t>
            </a:r>
            <a:r>
              <a:rPr lang="it-IT" dirty="0" err="1"/>
              <a:t>uczestnictwa</a:t>
            </a:r>
            <a:r>
              <a:rPr lang="it-IT" dirty="0"/>
              <a:t>, </a:t>
            </a:r>
            <a:r>
              <a:rPr lang="it-IT" dirty="0" err="1"/>
              <a:t>misja</a:t>
            </a:r>
            <a:endParaRPr lang="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3B406FD-2319-4167-A31D-B3F043A01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13995"/>
            <a:ext cx="11029615" cy="3961355"/>
          </a:xfrm>
        </p:spPr>
        <p:txBody>
          <a:bodyPr/>
          <a:lstStyle/>
          <a:p>
            <a:r>
              <a:rPr lang="it-IT" dirty="0"/>
              <a:t>XVI </a:t>
            </a:r>
            <a:r>
              <a:rPr lang="it-IT" dirty="0" err="1"/>
              <a:t>Zwyczajne</a:t>
            </a:r>
            <a:r>
              <a:rPr lang="it-IT" dirty="0"/>
              <a:t> </a:t>
            </a:r>
            <a:r>
              <a:rPr lang="it-IT" dirty="0" err="1"/>
              <a:t>Zgromadzenie</a:t>
            </a:r>
            <a:r>
              <a:rPr lang="it-IT" dirty="0"/>
              <a:t> </a:t>
            </a:r>
            <a:r>
              <a:rPr lang="it-IT" dirty="0" err="1"/>
              <a:t>Ogólne</a:t>
            </a:r>
            <a:r>
              <a:rPr lang="it-IT" dirty="0"/>
              <a:t> </a:t>
            </a:r>
            <a:r>
              <a:rPr lang="it-IT" dirty="0" err="1"/>
              <a:t>Synodu</a:t>
            </a:r>
            <a:r>
              <a:rPr lang="it-IT" dirty="0"/>
              <a:t> </a:t>
            </a:r>
            <a:r>
              <a:rPr lang="it-IT" dirty="0" err="1"/>
              <a:t>Biskupów</a:t>
            </a:r>
            <a:r>
              <a:rPr lang="it-IT" dirty="0"/>
              <a:t>.</a:t>
            </a:r>
          </a:p>
          <a:p>
            <a:r>
              <a:rPr lang="it-IT" dirty="0" err="1"/>
              <a:t>Jest</a:t>
            </a:r>
            <a:r>
              <a:rPr lang="it-IT" dirty="0"/>
              <a:t> to „</a:t>
            </a:r>
            <a:r>
              <a:rPr lang="it-IT" dirty="0" err="1"/>
              <a:t>synod</a:t>
            </a:r>
            <a:r>
              <a:rPr lang="it-IT" dirty="0"/>
              <a:t> </a:t>
            </a:r>
            <a:r>
              <a:rPr lang="it-IT" dirty="0" err="1"/>
              <a:t>synodów</a:t>
            </a:r>
            <a:r>
              <a:rPr lang="it-IT" dirty="0"/>
              <a:t>”, </a:t>
            </a:r>
            <a:r>
              <a:rPr lang="it-IT" dirty="0" err="1"/>
              <a:t>którego</a:t>
            </a:r>
            <a:r>
              <a:rPr lang="it-IT" dirty="0"/>
              <a:t> </a:t>
            </a:r>
            <a:r>
              <a:rPr lang="it-IT" dirty="0" err="1"/>
              <a:t>pragnął</a:t>
            </a:r>
            <a:r>
              <a:rPr lang="it-IT" dirty="0"/>
              <a:t> </a:t>
            </a:r>
            <a:r>
              <a:rPr lang="it-IT" dirty="0" err="1"/>
              <a:t>Papież</a:t>
            </a:r>
            <a:r>
              <a:rPr lang="it-IT" dirty="0"/>
              <a:t> </a:t>
            </a:r>
            <a:r>
              <a:rPr lang="it-IT" dirty="0" err="1"/>
              <a:t>Franciszek</a:t>
            </a:r>
            <a:r>
              <a:rPr lang="it-IT" dirty="0"/>
              <a:t> </a:t>
            </a:r>
            <a:r>
              <a:rPr lang="it-IT" dirty="0" err="1"/>
              <a:t>dla</a:t>
            </a:r>
            <a:r>
              <a:rPr lang="it-IT" dirty="0"/>
              <a:t> „</a:t>
            </a:r>
            <a:r>
              <a:rPr lang="it-IT" b="1" dirty="0" err="1">
                <a:solidFill>
                  <a:srgbClr val="1CADE4"/>
                </a:solidFill>
              </a:rPr>
              <a:t>Kościoła</a:t>
            </a:r>
            <a:r>
              <a:rPr lang="it-IT" b="1" dirty="0">
                <a:solidFill>
                  <a:srgbClr val="1CADE4"/>
                </a:solidFill>
              </a:rPr>
              <a:t> </a:t>
            </a:r>
            <a:r>
              <a:rPr lang="it-IT" b="1" dirty="0" err="1">
                <a:solidFill>
                  <a:srgbClr val="1CADE4"/>
                </a:solidFill>
              </a:rPr>
              <a:t>konstytutywnie</a:t>
            </a:r>
            <a:r>
              <a:rPr lang="it-IT" b="1" dirty="0">
                <a:solidFill>
                  <a:srgbClr val="1CADE4"/>
                </a:solidFill>
              </a:rPr>
              <a:t> </a:t>
            </a:r>
            <a:r>
              <a:rPr lang="it-IT" b="1" dirty="0" err="1">
                <a:solidFill>
                  <a:srgbClr val="1CADE4"/>
                </a:solidFill>
              </a:rPr>
              <a:t>synodalnego</a:t>
            </a:r>
            <a:r>
              <a:rPr lang="it-IT" dirty="0"/>
              <a:t>” </a:t>
            </a:r>
            <a:r>
              <a:rPr lang="it-IT" dirty="0" err="1"/>
              <a:t>na</a:t>
            </a:r>
            <a:r>
              <a:rPr lang="it-IT" dirty="0"/>
              <a:t> </a:t>
            </a:r>
            <a:r>
              <a:rPr lang="it-IT" dirty="0" err="1"/>
              <a:t>wszystkich</a:t>
            </a:r>
            <a:r>
              <a:rPr lang="it-IT" dirty="0"/>
              <a:t> </a:t>
            </a:r>
            <a:r>
              <a:rPr lang="it-IT" dirty="0" err="1"/>
              <a:t>poziomach</a:t>
            </a:r>
            <a:r>
              <a:rPr lang="it-IT" dirty="0"/>
              <a:t>, od </a:t>
            </a:r>
            <a:r>
              <a:rPr lang="it-IT" dirty="0" err="1"/>
              <a:t>lokalnego</a:t>
            </a:r>
            <a:r>
              <a:rPr lang="it-IT" dirty="0"/>
              <a:t> </a:t>
            </a:r>
            <a:r>
              <a:rPr lang="it-IT" dirty="0" err="1"/>
              <a:t>po</a:t>
            </a:r>
            <a:r>
              <a:rPr lang="it-IT" dirty="0"/>
              <a:t> </a:t>
            </a:r>
            <a:r>
              <a:rPr lang="it-IT" dirty="0" err="1"/>
              <a:t>powszechny</a:t>
            </a:r>
            <a:r>
              <a:rPr lang="it-IT" dirty="0"/>
              <a:t>.</a:t>
            </a:r>
          </a:p>
          <a:p>
            <a:r>
              <a:rPr lang="it-IT" dirty="0"/>
              <a:t>„To itinerarium </a:t>
            </a:r>
            <a:r>
              <a:rPr lang="it-IT" dirty="0" err="1"/>
              <a:t>wpisuje</a:t>
            </a:r>
            <a:r>
              <a:rPr lang="it-IT" dirty="0"/>
              <a:t> </a:t>
            </a:r>
            <a:r>
              <a:rPr lang="it-IT" dirty="0" err="1"/>
              <a:t>się</a:t>
            </a:r>
            <a:r>
              <a:rPr lang="it-IT" dirty="0"/>
              <a:t> </a:t>
            </a:r>
            <a:r>
              <a:rPr lang="it-IT" dirty="0" err="1"/>
              <a:t>w</a:t>
            </a:r>
            <a:r>
              <a:rPr lang="it-IT" dirty="0"/>
              <a:t> „</a:t>
            </a:r>
            <a:r>
              <a:rPr lang="it-IT" dirty="0" err="1"/>
              <a:t>aktualizację</a:t>
            </a:r>
            <a:r>
              <a:rPr lang="it-IT" dirty="0"/>
              <a:t>” </a:t>
            </a:r>
            <a:r>
              <a:rPr lang="it-IT" dirty="0" err="1"/>
              <a:t>Kościoła</a:t>
            </a:r>
            <a:r>
              <a:rPr lang="it-IT" dirty="0"/>
              <a:t>, </a:t>
            </a:r>
            <a:r>
              <a:rPr lang="it-IT" dirty="0" err="1"/>
              <a:t>zaproponowaną</a:t>
            </a:r>
            <a:r>
              <a:rPr lang="it-IT" dirty="0"/>
              <a:t> </a:t>
            </a:r>
            <a:r>
              <a:rPr lang="it-IT" dirty="0" err="1"/>
              <a:t>przez</a:t>
            </a:r>
            <a:r>
              <a:rPr lang="it-IT" dirty="0"/>
              <a:t> </a:t>
            </a:r>
            <a:r>
              <a:rPr lang="it-IT" dirty="0" err="1"/>
              <a:t>Sobór</a:t>
            </a:r>
            <a:r>
              <a:rPr lang="it-IT" dirty="0"/>
              <a:t> </a:t>
            </a:r>
            <a:r>
              <a:rPr lang="it-IT" dirty="0" err="1"/>
              <a:t>Watykański</a:t>
            </a:r>
            <a:r>
              <a:rPr lang="it-IT" dirty="0"/>
              <a:t> II </a:t>
            </a:r>
            <a:r>
              <a:rPr lang="it-IT" dirty="0" err="1"/>
              <a:t>jako</a:t>
            </a:r>
            <a:r>
              <a:rPr lang="it-IT" dirty="0"/>
              <a:t> dar i </a:t>
            </a:r>
            <a:r>
              <a:rPr lang="it-IT" dirty="0" err="1"/>
              <a:t>zadanie</a:t>
            </a:r>
            <a:r>
              <a:rPr lang="it-IT" dirty="0"/>
              <a:t>: </a:t>
            </a:r>
            <a:r>
              <a:rPr lang="it-IT" dirty="0" err="1"/>
              <a:t>idąc</a:t>
            </a:r>
            <a:r>
              <a:rPr lang="it-IT" dirty="0"/>
              <a:t> </a:t>
            </a:r>
            <a:r>
              <a:rPr lang="it-IT" dirty="0" err="1"/>
              <a:t>razem</a:t>
            </a:r>
            <a:r>
              <a:rPr lang="it-IT" dirty="0"/>
              <a:t> i </a:t>
            </a:r>
            <a:r>
              <a:rPr lang="it-IT" dirty="0" err="1"/>
              <a:t>wspólnie</a:t>
            </a:r>
            <a:r>
              <a:rPr lang="it-IT" dirty="0"/>
              <a:t> </a:t>
            </a:r>
            <a:r>
              <a:rPr lang="it-IT" dirty="0" err="1"/>
              <a:t>zastanawiając</a:t>
            </a:r>
            <a:r>
              <a:rPr lang="it-IT" dirty="0"/>
              <a:t> </a:t>
            </a:r>
            <a:r>
              <a:rPr lang="it-IT" dirty="0" err="1"/>
              <a:t>się</a:t>
            </a:r>
            <a:r>
              <a:rPr lang="it-IT" dirty="0"/>
              <a:t> </a:t>
            </a:r>
            <a:r>
              <a:rPr lang="it-IT" dirty="0" err="1"/>
              <a:t>nad</a:t>
            </a:r>
            <a:r>
              <a:rPr lang="it-IT" dirty="0"/>
              <a:t> </a:t>
            </a:r>
            <a:r>
              <a:rPr lang="it-IT" dirty="0" err="1"/>
              <a:t>przebytą</a:t>
            </a:r>
            <a:r>
              <a:rPr lang="it-IT" dirty="0"/>
              <a:t> </a:t>
            </a:r>
            <a:r>
              <a:rPr lang="it-IT" dirty="0" err="1"/>
              <a:t>drogą</a:t>
            </a:r>
            <a:r>
              <a:rPr lang="it-IT" dirty="0"/>
              <a:t>, </a:t>
            </a:r>
            <a:r>
              <a:rPr lang="it-IT" dirty="0" err="1"/>
              <a:t>Kościół</a:t>
            </a:r>
            <a:r>
              <a:rPr lang="it-IT" dirty="0"/>
              <a:t> </a:t>
            </a:r>
            <a:r>
              <a:rPr lang="it-IT" dirty="0" err="1"/>
              <a:t>będzie</a:t>
            </a:r>
            <a:r>
              <a:rPr lang="it-IT" dirty="0"/>
              <a:t> </a:t>
            </a:r>
            <a:r>
              <a:rPr lang="it-IT" dirty="0" err="1"/>
              <a:t>mógł</a:t>
            </a:r>
            <a:r>
              <a:rPr lang="it-IT" dirty="0"/>
              <a:t> </a:t>
            </a:r>
            <a:r>
              <a:rPr lang="it-IT" dirty="0" err="1"/>
              <a:t>uczyć</a:t>
            </a:r>
            <a:r>
              <a:rPr lang="it-IT" dirty="0"/>
              <a:t> </a:t>
            </a:r>
            <a:r>
              <a:rPr lang="it-IT" dirty="0" err="1"/>
              <a:t>się</a:t>
            </a:r>
            <a:r>
              <a:rPr lang="it-IT" dirty="0"/>
              <a:t> </a:t>
            </a:r>
            <a:r>
              <a:rPr lang="it-IT" dirty="0" err="1"/>
              <a:t>z</a:t>
            </a:r>
            <a:r>
              <a:rPr lang="it-IT" dirty="0"/>
              <a:t> </a:t>
            </a:r>
            <a:r>
              <a:rPr lang="it-IT" dirty="0" err="1"/>
              <a:t>tego</a:t>
            </a:r>
            <a:r>
              <a:rPr lang="it-IT" dirty="0"/>
              <a:t>, </a:t>
            </a:r>
            <a:r>
              <a:rPr lang="it-IT" dirty="0" err="1"/>
              <a:t>czego</a:t>
            </a:r>
            <a:r>
              <a:rPr lang="it-IT" dirty="0"/>
              <a:t> </a:t>
            </a:r>
            <a:r>
              <a:rPr lang="it-IT" dirty="0" err="1"/>
              <a:t>doświadczy</a:t>
            </a:r>
            <a:r>
              <a:rPr lang="it-IT" dirty="0"/>
              <a:t>, co </a:t>
            </a:r>
            <a:r>
              <a:rPr lang="it-IT" dirty="0" err="1"/>
              <a:t>może</a:t>
            </a:r>
            <a:r>
              <a:rPr lang="it-IT" dirty="0"/>
              <a:t> </a:t>
            </a:r>
            <a:r>
              <a:rPr lang="it-IT" dirty="0" err="1"/>
              <a:t>jej</a:t>
            </a:r>
            <a:r>
              <a:rPr lang="it-IT" dirty="0"/>
              <a:t> </a:t>
            </a:r>
            <a:r>
              <a:rPr lang="it-IT" dirty="0" err="1"/>
              <a:t>pomóc</a:t>
            </a:r>
            <a:r>
              <a:rPr lang="it-IT" dirty="0"/>
              <a:t> </a:t>
            </a:r>
            <a:r>
              <a:rPr lang="it-IT" dirty="0" err="1"/>
              <a:t>żyć</a:t>
            </a:r>
            <a:r>
              <a:rPr lang="it-IT" dirty="0"/>
              <a:t> </a:t>
            </a:r>
            <a:r>
              <a:rPr lang="it-IT" b="1" dirty="0" err="1">
                <a:solidFill>
                  <a:srgbClr val="1CADE4"/>
                </a:solidFill>
              </a:rPr>
              <a:t>komunią</a:t>
            </a:r>
            <a:r>
              <a:rPr lang="it-IT" dirty="0"/>
              <a:t>, </a:t>
            </a:r>
            <a:r>
              <a:rPr lang="it-IT" dirty="0" err="1"/>
              <a:t>realizować</a:t>
            </a:r>
            <a:r>
              <a:rPr lang="it-IT" dirty="0"/>
              <a:t> </a:t>
            </a:r>
            <a:r>
              <a:rPr lang="it-IT" b="1" dirty="0" err="1">
                <a:solidFill>
                  <a:srgbClr val="1CADE4"/>
                </a:solidFill>
              </a:rPr>
              <a:t>uczestnictwo</a:t>
            </a:r>
            <a:r>
              <a:rPr lang="it-IT" b="1" dirty="0">
                <a:solidFill>
                  <a:srgbClr val="1CADE4"/>
                </a:solidFill>
              </a:rPr>
              <a:t>,</a:t>
            </a:r>
            <a:r>
              <a:rPr lang="it-IT" dirty="0"/>
              <a:t> </a:t>
            </a:r>
            <a:r>
              <a:rPr lang="it-IT" dirty="0" err="1"/>
              <a:t>otwierać</a:t>
            </a:r>
            <a:r>
              <a:rPr lang="it-IT" dirty="0"/>
              <a:t> </a:t>
            </a:r>
            <a:r>
              <a:rPr lang="it-IT" dirty="0" err="1"/>
              <a:t>się</a:t>
            </a:r>
            <a:r>
              <a:rPr lang="it-IT" dirty="0"/>
              <a:t> </a:t>
            </a:r>
            <a:r>
              <a:rPr lang="it-IT" dirty="0" err="1"/>
              <a:t>na</a:t>
            </a:r>
            <a:r>
              <a:rPr lang="it-IT" dirty="0"/>
              <a:t> </a:t>
            </a:r>
            <a:r>
              <a:rPr lang="it-IT" b="1" dirty="0" err="1">
                <a:solidFill>
                  <a:srgbClr val="1CADE4"/>
                </a:solidFill>
              </a:rPr>
              <a:t>misję</a:t>
            </a:r>
            <a:r>
              <a:rPr lang="it-IT" dirty="0"/>
              <a:t>. To </a:t>
            </a:r>
            <a:r>
              <a:rPr lang="it-IT" dirty="0" err="1"/>
              <a:t>właśnie</a:t>
            </a:r>
            <a:r>
              <a:rPr lang="it-IT" dirty="0"/>
              <a:t> </a:t>
            </a:r>
            <a:r>
              <a:rPr lang="it-IT" dirty="0" err="1"/>
              <a:t>nasze</a:t>
            </a:r>
            <a:r>
              <a:rPr lang="it-IT" dirty="0"/>
              <a:t> „</a:t>
            </a:r>
            <a:r>
              <a:rPr lang="it-IT" dirty="0" err="1"/>
              <a:t>kroczenie</a:t>
            </a:r>
            <a:r>
              <a:rPr lang="it-IT" dirty="0"/>
              <a:t> </a:t>
            </a:r>
            <a:r>
              <a:rPr lang="it-IT" dirty="0" err="1"/>
              <a:t>razem</a:t>
            </a:r>
            <a:r>
              <a:rPr lang="it-IT" dirty="0"/>
              <a:t>” </a:t>
            </a:r>
            <a:r>
              <a:rPr lang="it-IT" dirty="0" err="1"/>
              <a:t>jest</a:t>
            </a:r>
            <a:r>
              <a:rPr lang="it-IT" dirty="0"/>
              <a:t> </a:t>
            </a:r>
            <a:r>
              <a:rPr lang="it-IT" dirty="0" err="1"/>
              <a:t>tym</a:t>
            </a:r>
            <a:r>
              <a:rPr lang="it-IT" dirty="0"/>
              <a:t>, co </a:t>
            </a:r>
            <a:r>
              <a:rPr lang="it-IT" dirty="0" err="1"/>
              <a:t>najbardziej</a:t>
            </a:r>
            <a:r>
              <a:rPr lang="it-IT" dirty="0"/>
              <a:t> </a:t>
            </a:r>
            <a:r>
              <a:rPr lang="it-IT" dirty="0" err="1"/>
              <a:t>urzeczywistnia</a:t>
            </a:r>
            <a:r>
              <a:rPr lang="it-IT" dirty="0"/>
              <a:t> i </a:t>
            </a:r>
            <a:r>
              <a:rPr lang="it-IT" dirty="0" err="1"/>
              <a:t>ukazuje</a:t>
            </a:r>
            <a:r>
              <a:rPr lang="it-IT" dirty="0"/>
              <a:t> </a:t>
            </a:r>
            <a:r>
              <a:rPr lang="it-IT" dirty="0" err="1"/>
              <a:t>naturę</a:t>
            </a:r>
            <a:r>
              <a:rPr lang="it-IT" dirty="0"/>
              <a:t> </a:t>
            </a:r>
            <a:r>
              <a:rPr lang="it-IT" dirty="0" err="1"/>
              <a:t>Kościoła</a:t>
            </a:r>
            <a:r>
              <a:rPr lang="it-IT" dirty="0"/>
              <a:t> </a:t>
            </a:r>
            <a:r>
              <a:rPr lang="it-IT" dirty="0" err="1"/>
              <a:t>jako</a:t>
            </a:r>
            <a:r>
              <a:rPr lang="it-IT" dirty="0"/>
              <a:t> </a:t>
            </a:r>
            <a:r>
              <a:rPr lang="it-IT" dirty="0" err="1"/>
              <a:t>pielgrzymującego</a:t>
            </a:r>
            <a:r>
              <a:rPr lang="it-IT" dirty="0"/>
              <a:t> i </a:t>
            </a:r>
            <a:r>
              <a:rPr lang="it-IT" dirty="0" err="1"/>
              <a:t>misyjnego</a:t>
            </a:r>
            <a:r>
              <a:rPr lang="it-IT" dirty="0"/>
              <a:t> </a:t>
            </a:r>
            <a:r>
              <a:rPr lang="it-IT" dirty="0" err="1"/>
              <a:t>Ludu</a:t>
            </a:r>
            <a:r>
              <a:rPr lang="it-IT" dirty="0"/>
              <a:t> </a:t>
            </a:r>
            <a:r>
              <a:rPr lang="it-IT" dirty="0" err="1"/>
              <a:t>Bożego</a:t>
            </a:r>
            <a:r>
              <a:rPr lang="it-IT" dirty="0"/>
              <a:t>”(cfr. </a:t>
            </a:r>
            <a:r>
              <a:rPr lang="it-IT" dirty="0" err="1"/>
              <a:t>Dokument</a:t>
            </a:r>
            <a:r>
              <a:rPr lang="it-IT" dirty="0"/>
              <a:t> </a:t>
            </a:r>
            <a:r>
              <a:rPr lang="it-IT" dirty="0" err="1"/>
              <a:t>przygotowawczy</a:t>
            </a:r>
            <a:r>
              <a:rPr lang="it-IT" dirty="0"/>
              <a:t>, n. 1).</a:t>
            </a:r>
          </a:p>
          <a:p>
            <a:r>
              <a:rPr lang="it-IT" dirty="0" err="1"/>
              <a:t>Już</a:t>
            </a:r>
            <a:r>
              <a:rPr lang="it-IT" dirty="0"/>
              <a:t> </a:t>
            </a:r>
            <a:r>
              <a:rPr lang="it-IT" dirty="0" err="1"/>
              <a:t>na</a:t>
            </a:r>
            <a:r>
              <a:rPr lang="it-IT" dirty="0"/>
              <a:t> </a:t>
            </a:r>
            <a:r>
              <a:rPr lang="it-IT" dirty="0" err="1"/>
              <a:t>Krajowym</a:t>
            </a:r>
            <a:r>
              <a:rPr lang="it-IT" dirty="0"/>
              <a:t> </a:t>
            </a:r>
            <a:r>
              <a:rPr lang="it-IT" dirty="0" err="1"/>
              <a:t>Sympozjum</a:t>
            </a:r>
            <a:r>
              <a:rPr lang="it-IT" dirty="0"/>
              <a:t> </a:t>
            </a:r>
            <a:r>
              <a:rPr lang="it-IT" dirty="0" err="1"/>
              <a:t>Eklezjanym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Florencji</a:t>
            </a:r>
            <a:r>
              <a:rPr lang="it-IT" dirty="0"/>
              <a:t> </a:t>
            </a:r>
            <a:r>
              <a:rPr lang="it-IT" dirty="0" err="1"/>
              <a:t>w</a:t>
            </a:r>
            <a:r>
              <a:rPr lang="it-IT" dirty="0"/>
              <a:t> 2015 </a:t>
            </a:r>
            <a:r>
              <a:rPr lang="it-IT" dirty="0" err="1"/>
              <a:t>r</a:t>
            </a:r>
            <a:r>
              <a:rPr lang="it-IT" dirty="0"/>
              <a:t>. </a:t>
            </a:r>
            <a:r>
              <a:rPr lang="it-IT" dirty="0" err="1"/>
              <a:t>Papież</a:t>
            </a:r>
            <a:r>
              <a:rPr lang="it-IT" dirty="0"/>
              <a:t> </a:t>
            </a:r>
            <a:r>
              <a:rPr lang="it-IT" dirty="0" err="1"/>
              <a:t>Franciszek</a:t>
            </a:r>
            <a:r>
              <a:rPr lang="it-IT" dirty="0"/>
              <a:t> </a:t>
            </a:r>
            <a:r>
              <a:rPr lang="it-IT" dirty="0" err="1"/>
              <a:t>wskazał</a:t>
            </a:r>
            <a:r>
              <a:rPr lang="it-IT" dirty="0"/>
              <a:t> </a:t>
            </a:r>
            <a:r>
              <a:rPr lang="it-IT" dirty="0" err="1"/>
              <a:t>synodalność</a:t>
            </a:r>
            <a:r>
              <a:rPr lang="it-IT" dirty="0"/>
              <a:t> </a:t>
            </a:r>
            <a:r>
              <a:rPr lang="it-IT" dirty="0" err="1"/>
              <a:t>jako</a:t>
            </a:r>
            <a:r>
              <a:rPr lang="it-IT" dirty="0"/>
              <a:t> </a:t>
            </a:r>
            <a:r>
              <a:rPr lang="it-IT" dirty="0" err="1"/>
              <a:t>sposób</a:t>
            </a:r>
            <a:r>
              <a:rPr lang="it-IT" dirty="0"/>
              <a:t> </a:t>
            </a:r>
            <a:r>
              <a:rPr lang="it-IT" dirty="0" err="1"/>
              <a:t>na</a:t>
            </a:r>
            <a:r>
              <a:rPr lang="it-IT" dirty="0"/>
              <a:t> </a:t>
            </a:r>
            <a:r>
              <a:rPr lang="it-IT" dirty="0" err="1"/>
              <a:t>odnowienie</a:t>
            </a:r>
            <a:r>
              <a:rPr lang="it-IT" dirty="0"/>
              <a:t> </a:t>
            </a:r>
            <a:r>
              <a:rPr lang="it-IT" dirty="0" err="1"/>
              <a:t>Kościoła</a:t>
            </a:r>
            <a:r>
              <a:rPr lang="it-IT" dirty="0"/>
              <a:t>, </a:t>
            </a:r>
            <a:r>
              <a:rPr lang="it-IT" dirty="0" err="1"/>
              <a:t>zapraszając</a:t>
            </a:r>
            <a:r>
              <a:rPr lang="it-IT" dirty="0"/>
              <a:t> </a:t>
            </a:r>
            <a:r>
              <a:rPr lang="it-IT" dirty="0" err="1"/>
              <a:t>Kościół</a:t>
            </a:r>
            <a:r>
              <a:rPr lang="it-IT" dirty="0"/>
              <a:t> </a:t>
            </a:r>
            <a:r>
              <a:rPr lang="it-IT" dirty="0" err="1"/>
              <a:t>włoski</a:t>
            </a:r>
            <a:r>
              <a:rPr lang="it-IT" dirty="0"/>
              <a:t> do </a:t>
            </a:r>
            <a:r>
              <a:rPr lang="it-IT" dirty="0" err="1"/>
              <a:t>zwołania</a:t>
            </a:r>
            <a:r>
              <a:rPr lang="it-IT" dirty="0"/>
              <a:t> </a:t>
            </a:r>
            <a:r>
              <a:rPr lang="it-IT" dirty="0" err="1"/>
              <a:t>synodu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784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10902"/>
            <a:ext cx="11029616" cy="572096"/>
          </a:xfrm>
        </p:spPr>
        <p:txBody>
          <a:bodyPr rtlCol="0"/>
          <a:lstStyle/>
          <a:p>
            <a:pPr rtl="0"/>
            <a:r>
              <a:rPr lang="it" dirty="0"/>
              <a:t>Oficjalne Logo synodu 2021-2023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3FF23E-07B0-473F-8C0B-9E4FC34FA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1" y="1282998"/>
            <a:ext cx="5514808" cy="4578053"/>
          </a:xfrm>
        </p:spPr>
        <p:txBody>
          <a:bodyPr>
            <a:normAutofit/>
          </a:bodyPr>
          <a:lstStyle/>
          <a:p>
            <a:r>
              <a:rPr lang="it-IT" dirty="0" err="1"/>
              <a:t>Majestatyczne</a:t>
            </a:r>
            <a:r>
              <a:rPr lang="it-IT" dirty="0"/>
              <a:t> </a:t>
            </a:r>
            <a:r>
              <a:rPr lang="it-IT" dirty="0" err="1"/>
              <a:t>drzewo</a:t>
            </a:r>
            <a:r>
              <a:rPr lang="it-IT" dirty="0"/>
              <a:t> </a:t>
            </a:r>
            <a:r>
              <a:rPr lang="it-IT" dirty="0" err="1"/>
              <a:t>sięga</a:t>
            </a:r>
            <a:r>
              <a:rPr lang="it-IT" dirty="0"/>
              <a:t> </a:t>
            </a:r>
            <a:r>
              <a:rPr lang="it-IT" dirty="0" err="1"/>
              <a:t>nieba</a:t>
            </a:r>
            <a:r>
              <a:rPr lang="it-IT" dirty="0"/>
              <a:t>, </a:t>
            </a:r>
            <a:r>
              <a:rPr lang="it-IT" dirty="0" err="1"/>
              <a:t>znak</a:t>
            </a:r>
            <a:r>
              <a:rPr lang="it-IT" dirty="0"/>
              <a:t> </a:t>
            </a:r>
            <a:r>
              <a:rPr lang="it-IT" dirty="0" err="1"/>
              <a:t>witalności</a:t>
            </a:r>
            <a:r>
              <a:rPr lang="it-IT" dirty="0"/>
              <a:t> i </a:t>
            </a:r>
            <a:r>
              <a:rPr lang="it-IT" dirty="0" err="1"/>
              <a:t>nadziei</a:t>
            </a:r>
            <a:r>
              <a:rPr lang="it-IT" dirty="0"/>
              <a:t>. To </a:t>
            </a:r>
            <a:r>
              <a:rPr lang="it-IT" dirty="0" err="1"/>
              <a:t>Krzyż</a:t>
            </a:r>
            <a:r>
              <a:rPr lang="it-IT" dirty="0"/>
              <a:t> </a:t>
            </a:r>
            <a:r>
              <a:rPr lang="it-IT" dirty="0" err="1"/>
              <a:t>Chrystusa</a:t>
            </a:r>
            <a:r>
              <a:rPr lang="it-IT" dirty="0"/>
              <a:t>: </a:t>
            </a:r>
            <a:r>
              <a:rPr lang="it-IT" dirty="0" err="1"/>
              <a:t>niesie</a:t>
            </a:r>
            <a:r>
              <a:rPr lang="it-IT" dirty="0"/>
              <a:t> </a:t>
            </a:r>
            <a:r>
              <a:rPr lang="it-IT" dirty="0" err="1"/>
              <a:t>Eucharystię</a:t>
            </a:r>
            <a:r>
              <a:rPr lang="it-IT" dirty="0"/>
              <a:t>, </a:t>
            </a:r>
            <a:r>
              <a:rPr lang="it-IT" dirty="0" err="1"/>
              <a:t>która</a:t>
            </a:r>
            <a:r>
              <a:rPr lang="it-IT" dirty="0"/>
              <a:t> </a:t>
            </a:r>
            <a:r>
              <a:rPr lang="it-IT" dirty="0" err="1"/>
              <a:t>świeci</a:t>
            </a:r>
            <a:r>
              <a:rPr lang="it-IT" dirty="0"/>
              <a:t> </a:t>
            </a:r>
            <a:r>
              <a:rPr lang="it-IT" dirty="0" err="1"/>
              <a:t>jak</a:t>
            </a:r>
            <a:r>
              <a:rPr lang="it-IT" dirty="0"/>
              <a:t> </a:t>
            </a:r>
            <a:r>
              <a:rPr lang="it-IT" dirty="0" err="1"/>
              <a:t>słońce</a:t>
            </a:r>
            <a:r>
              <a:rPr lang="it-IT" dirty="0"/>
              <a:t>. </a:t>
            </a:r>
            <a:r>
              <a:rPr lang="it-IT" dirty="0" err="1"/>
              <a:t>Gałęzie</a:t>
            </a:r>
            <a:r>
              <a:rPr lang="it-IT" dirty="0"/>
              <a:t> </a:t>
            </a:r>
            <a:r>
              <a:rPr lang="it-IT" dirty="0" err="1"/>
              <a:t>poziome</a:t>
            </a:r>
            <a:r>
              <a:rPr lang="it-IT" dirty="0"/>
              <a:t>, </a:t>
            </a:r>
            <a:r>
              <a:rPr lang="it-IT" dirty="0" err="1"/>
              <a:t>otwarte</a:t>
            </a:r>
            <a:r>
              <a:rPr lang="it-IT" dirty="0"/>
              <a:t> </a:t>
            </a:r>
            <a:r>
              <a:rPr lang="it-IT" dirty="0" err="1"/>
              <a:t>jak</a:t>
            </a:r>
            <a:r>
              <a:rPr lang="it-IT" dirty="0"/>
              <a:t> </a:t>
            </a:r>
            <a:r>
              <a:rPr lang="it-IT" dirty="0" err="1"/>
              <a:t>skrzydła</a:t>
            </a:r>
            <a:r>
              <a:rPr lang="it-IT" dirty="0"/>
              <a:t>, </a:t>
            </a:r>
            <a:r>
              <a:rPr lang="it-IT" dirty="0" err="1"/>
              <a:t>przywołują</a:t>
            </a:r>
            <a:r>
              <a:rPr lang="it-IT" dirty="0"/>
              <a:t> </a:t>
            </a:r>
            <a:r>
              <a:rPr lang="it-IT" dirty="0" err="1"/>
              <a:t>Ducha</a:t>
            </a:r>
            <a:r>
              <a:rPr lang="it-IT" dirty="0"/>
              <a:t> </a:t>
            </a:r>
            <a:r>
              <a:rPr lang="it-IT" dirty="0" err="1"/>
              <a:t>Świętego</a:t>
            </a:r>
            <a:r>
              <a:rPr lang="it-IT" dirty="0"/>
              <a:t>.</a:t>
            </a:r>
          </a:p>
          <a:p>
            <a:r>
              <a:rPr lang="it-IT" dirty="0" err="1"/>
              <a:t>Lud</a:t>
            </a:r>
            <a:r>
              <a:rPr lang="it-IT" dirty="0"/>
              <a:t> </a:t>
            </a:r>
            <a:r>
              <a:rPr lang="it-IT" dirty="0" err="1"/>
              <a:t>Boży</a:t>
            </a:r>
            <a:r>
              <a:rPr lang="it-IT" dirty="0"/>
              <a:t> </a:t>
            </a:r>
            <a:r>
              <a:rPr lang="it-IT" dirty="0" err="1"/>
              <a:t>nie</a:t>
            </a:r>
            <a:r>
              <a:rPr lang="it-IT" dirty="0"/>
              <a:t> </a:t>
            </a:r>
            <a:r>
              <a:rPr lang="it-IT" dirty="0" err="1"/>
              <a:t>jest</a:t>
            </a:r>
            <a:r>
              <a:rPr lang="it-IT" dirty="0"/>
              <a:t> </a:t>
            </a:r>
            <a:r>
              <a:rPr lang="it-IT" dirty="0" err="1"/>
              <a:t>statyczny</a:t>
            </a:r>
            <a:r>
              <a:rPr lang="it-IT" dirty="0"/>
              <a:t>, </a:t>
            </a:r>
            <a:r>
              <a:rPr lang="it-IT" dirty="0" err="1"/>
              <a:t>idzie</a:t>
            </a:r>
            <a:r>
              <a:rPr lang="it-IT" dirty="0"/>
              <a:t> </a:t>
            </a:r>
            <a:r>
              <a:rPr lang="it-IT" dirty="0" err="1"/>
              <a:t>razem</a:t>
            </a:r>
            <a:r>
              <a:rPr lang="it-IT" dirty="0"/>
              <a:t> </a:t>
            </a:r>
            <a:r>
              <a:rPr lang="it-IT" dirty="0" err="1"/>
              <a:t>poczynając</a:t>
            </a:r>
            <a:r>
              <a:rPr lang="it-IT" dirty="0"/>
              <a:t> od </a:t>
            </a:r>
            <a:r>
              <a:rPr lang="it-IT" dirty="0" err="1"/>
              <a:t>drzewa-Krzyża</a:t>
            </a:r>
            <a:r>
              <a:rPr lang="it-IT" dirty="0"/>
              <a:t>. 15 </a:t>
            </a:r>
            <a:r>
              <a:rPr lang="it-IT" dirty="0" err="1"/>
              <a:t>wielobarwnych</a:t>
            </a:r>
            <a:r>
              <a:rPr lang="it-IT" dirty="0"/>
              <a:t> </a:t>
            </a:r>
            <a:r>
              <a:rPr lang="it-IT" dirty="0" err="1"/>
              <a:t>sylwetek</a:t>
            </a:r>
            <a:r>
              <a:rPr lang="it-IT" dirty="0"/>
              <a:t> </a:t>
            </a:r>
            <a:r>
              <a:rPr lang="it-IT" dirty="0" err="1"/>
              <a:t>podsumowuje</a:t>
            </a:r>
            <a:r>
              <a:rPr lang="it-IT" dirty="0"/>
              <a:t> </a:t>
            </a:r>
            <a:r>
              <a:rPr lang="it-IT" dirty="0" err="1"/>
              <a:t>ludzkość</a:t>
            </a:r>
            <a:r>
              <a:rPr lang="it-IT" dirty="0"/>
              <a:t> </a:t>
            </a:r>
            <a:r>
              <a:rPr lang="it-IT" dirty="0" err="1"/>
              <a:t>w</a:t>
            </a:r>
            <a:r>
              <a:rPr lang="it-IT" dirty="0"/>
              <a:t> </a:t>
            </a:r>
            <a:r>
              <a:rPr lang="it-IT" dirty="0" err="1"/>
              <a:t>jej</a:t>
            </a:r>
            <a:r>
              <a:rPr lang="it-IT" dirty="0"/>
              <a:t> </a:t>
            </a:r>
            <a:r>
              <a:rPr lang="it-IT" dirty="0" err="1"/>
              <a:t>różnorodności</a:t>
            </a:r>
            <a:r>
              <a:rPr lang="it-IT" dirty="0"/>
              <a:t> </a:t>
            </a:r>
            <a:r>
              <a:rPr lang="it-IT" dirty="0" err="1"/>
              <a:t>pochodzenia</a:t>
            </a:r>
            <a:r>
              <a:rPr lang="it-IT" dirty="0"/>
              <a:t> i </a:t>
            </a:r>
            <a:r>
              <a:rPr lang="it-IT" dirty="0" err="1"/>
              <a:t>sytuacji</a:t>
            </a:r>
            <a:r>
              <a:rPr lang="it-IT" dirty="0"/>
              <a:t> </a:t>
            </a:r>
            <a:r>
              <a:rPr lang="it-IT" dirty="0" err="1"/>
              <a:t>życiowych</a:t>
            </a:r>
            <a:r>
              <a:rPr lang="it-IT" dirty="0"/>
              <a:t>.</a:t>
            </a:r>
          </a:p>
          <a:p>
            <a:r>
              <a:rPr lang="it-IT" dirty="0" err="1"/>
              <a:t>Nie</a:t>
            </a:r>
            <a:r>
              <a:rPr lang="it-IT" dirty="0"/>
              <a:t> ma </a:t>
            </a:r>
            <a:r>
              <a:rPr lang="it-IT" dirty="0" err="1"/>
              <a:t>hierarchii</a:t>
            </a:r>
            <a:r>
              <a:rPr lang="it-IT" dirty="0"/>
              <a:t>, </a:t>
            </a:r>
            <a:r>
              <a:rPr lang="it-IT" dirty="0" err="1"/>
              <a:t>wszyscy</a:t>
            </a:r>
            <a:r>
              <a:rPr lang="it-IT" dirty="0"/>
              <a:t> </a:t>
            </a:r>
            <a:r>
              <a:rPr lang="it-IT" dirty="0" err="1"/>
              <a:t>są</a:t>
            </a:r>
            <a:r>
              <a:rPr lang="it-IT" dirty="0"/>
              <a:t> </a:t>
            </a:r>
            <a:r>
              <a:rPr lang="it-IT" dirty="0" err="1"/>
              <a:t>na</a:t>
            </a:r>
            <a:r>
              <a:rPr lang="it-IT" dirty="0"/>
              <a:t> </a:t>
            </a:r>
            <a:r>
              <a:rPr lang="it-IT" dirty="0" err="1"/>
              <a:t>tym</a:t>
            </a:r>
            <a:r>
              <a:rPr lang="it-IT" dirty="0"/>
              <a:t> </a:t>
            </a:r>
            <a:r>
              <a:rPr lang="it-IT" dirty="0" err="1"/>
              <a:t>samym</a:t>
            </a:r>
            <a:r>
              <a:rPr lang="it-IT" dirty="0"/>
              <a:t> </a:t>
            </a:r>
            <a:r>
              <a:rPr lang="it-IT" dirty="0" err="1"/>
              <a:t>poziomie</a:t>
            </a:r>
            <a:r>
              <a:rPr lang="it-IT" dirty="0"/>
              <a:t>: </a:t>
            </a:r>
            <a:r>
              <a:rPr lang="it-IT" dirty="0" err="1"/>
              <a:t>młodzi</a:t>
            </a:r>
            <a:r>
              <a:rPr lang="it-IT" dirty="0"/>
              <a:t>, </a:t>
            </a:r>
            <a:r>
              <a:rPr lang="it-IT" dirty="0" err="1"/>
              <a:t>starzy</a:t>
            </a:r>
            <a:r>
              <a:rPr lang="it-IT" dirty="0"/>
              <a:t>, </a:t>
            </a:r>
            <a:r>
              <a:rPr lang="it-IT" dirty="0" err="1"/>
              <a:t>mężczyźni</a:t>
            </a:r>
            <a:r>
              <a:rPr lang="it-IT" dirty="0"/>
              <a:t>, </a:t>
            </a:r>
            <a:r>
              <a:rPr lang="it-IT" dirty="0" err="1"/>
              <a:t>kobiety</a:t>
            </a:r>
            <a:r>
              <a:rPr lang="it-IT" dirty="0"/>
              <a:t>, </a:t>
            </a:r>
            <a:r>
              <a:rPr lang="it-IT" dirty="0" err="1"/>
              <a:t>młodzież</a:t>
            </a:r>
            <a:r>
              <a:rPr lang="it-IT" dirty="0"/>
              <a:t>, </a:t>
            </a:r>
            <a:r>
              <a:rPr lang="it-IT" dirty="0" err="1"/>
              <a:t>dzieci</a:t>
            </a:r>
            <a:r>
              <a:rPr lang="it-IT" dirty="0"/>
              <a:t>, </a:t>
            </a:r>
            <a:r>
              <a:rPr lang="it-IT" dirty="0" err="1"/>
              <a:t>świeccy</a:t>
            </a:r>
            <a:r>
              <a:rPr lang="it-IT" dirty="0"/>
              <a:t>, </a:t>
            </a:r>
            <a:r>
              <a:rPr lang="it-IT" dirty="0" err="1"/>
              <a:t>zakonnicy</a:t>
            </a:r>
            <a:r>
              <a:rPr lang="it-IT" dirty="0"/>
              <a:t>, </a:t>
            </a:r>
            <a:r>
              <a:rPr lang="it-IT" dirty="0" err="1"/>
              <a:t>rodzice</a:t>
            </a:r>
            <a:r>
              <a:rPr lang="it-IT" dirty="0"/>
              <a:t>, </a:t>
            </a:r>
            <a:r>
              <a:rPr lang="it-IT" dirty="0" err="1"/>
              <a:t>pary</a:t>
            </a:r>
            <a:r>
              <a:rPr lang="it-IT" dirty="0"/>
              <a:t>, </a:t>
            </a:r>
            <a:r>
              <a:rPr lang="it-IT" dirty="0" err="1"/>
              <a:t>samotni</a:t>
            </a:r>
            <a:r>
              <a:rPr lang="it-IT" dirty="0"/>
              <a:t>, </a:t>
            </a:r>
            <a:r>
              <a:rPr lang="it-IT" dirty="0" err="1"/>
              <a:t>zdrowi</a:t>
            </a:r>
            <a:r>
              <a:rPr lang="it-IT" dirty="0"/>
              <a:t>, </a:t>
            </a:r>
            <a:r>
              <a:rPr lang="it-IT" dirty="0" err="1"/>
              <a:t>niepełnosprawni</a:t>
            </a:r>
            <a:r>
              <a:rPr lang="it-IT" dirty="0"/>
              <a:t>; </a:t>
            </a:r>
            <a:r>
              <a:rPr lang="it-IT" dirty="0" err="1"/>
              <a:t>biskup</a:t>
            </a:r>
            <a:r>
              <a:rPr lang="it-IT" dirty="0"/>
              <a:t> i </a:t>
            </a:r>
            <a:r>
              <a:rPr lang="it-IT" dirty="0" err="1"/>
              <a:t>zakonnica</a:t>
            </a:r>
            <a:r>
              <a:rPr lang="it-IT" dirty="0"/>
              <a:t> </a:t>
            </a:r>
            <a:r>
              <a:rPr lang="it-IT" dirty="0" err="1"/>
              <a:t>nie</a:t>
            </a:r>
            <a:r>
              <a:rPr lang="it-IT" dirty="0"/>
              <a:t> </a:t>
            </a:r>
            <a:r>
              <a:rPr lang="it-IT" dirty="0" err="1"/>
              <a:t>są</a:t>
            </a:r>
            <a:r>
              <a:rPr lang="it-IT" dirty="0"/>
              <a:t> </a:t>
            </a:r>
            <a:r>
              <a:rPr lang="it-IT" dirty="0" err="1"/>
              <a:t>przed</a:t>
            </a:r>
            <a:r>
              <a:rPr lang="it-IT" dirty="0"/>
              <a:t> nimi, </a:t>
            </a:r>
            <a:r>
              <a:rPr lang="it-IT" dirty="0" err="1"/>
              <a:t>ale</a:t>
            </a:r>
            <a:r>
              <a:rPr lang="it-IT" dirty="0"/>
              <a:t> </a:t>
            </a:r>
            <a:r>
              <a:rPr lang="it-IT" dirty="0" err="1"/>
              <a:t>pośrodku</a:t>
            </a:r>
            <a:r>
              <a:rPr lang="it-IT" dirty="0"/>
              <a:t>. </a:t>
            </a:r>
            <a:r>
              <a:rPr lang="it-IT" dirty="0" err="1"/>
              <a:t>Prym</a:t>
            </a:r>
            <a:r>
              <a:rPr lang="it-IT" dirty="0"/>
              <a:t> </a:t>
            </a:r>
            <a:r>
              <a:rPr lang="it-IT" dirty="0" err="1"/>
              <a:t>wiodą</a:t>
            </a:r>
            <a:r>
              <a:rPr lang="it-IT" dirty="0"/>
              <a:t> </a:t>
            </a:r>
            <a:r>
              <a:rPr lang="it-IT" dirty="0" err="1"/>
              <a:t>dzieci</a:t>
            </a:r>
            <a:r>
              <a:rPr lang="it-IT" dirty="0"/>
              <a:t> i </a:t>
            </a:r>
            <a:r>
              <a:rPr lang="it-IT" dirty="0" err="1"/>
              <a:t>młodzież</a:t>
            </a:r>
            <a:r>
              <a:rPr lang="it-IT" dirty="0"/>
              <a:t>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B04CFAF-C16F-4E43-9E9A-1E328DE6C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2" y="1597306"/>
            <a:ext cx="5424245" cy="407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9356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863_TF33552983" id="{792024A4-83F0-453F-A4BD-1CB3E5CCBFB1}" vid="{E95525AB-6E82-4195-972A-6448D521CC33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585</TotalTime>
  <Words>879</Words>
  <Application>Microsoft Macintosh PowerPoint</Application>
  <PresentationFormat>Panoramiczny</PresentationFormat>
  <Paragraphs>74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Calibri</vt:lpstr>
      <vt:lpstr>Corbel</vt:lpstr>
      <vt:lpstr>Franklin Gothic Book</vt:lpstr>
      <vt:lpstr>Franklin Gothic Demi</vt:lpstr>
      <vt:lpstr>Wingdings 2</vt:lpstr>
      <vt:lpstr>DividendVTI</vt:lpstr>
      <vt:lpstr>Droga synodalna kościoła</vt:lpstr>
      <vt:lpstr>Synod: znaczenie</vt:lpstr>
      <vt:lpstr>Synod biskupów</vt:lpstr>
      <vt:lpstr>Episcopalis Communio</vt:lpstr>
      <vt:lpstr>Przygotowanie synodu</vt:lpstr>
      <vt:lpstr>Obchody Synodu</vt:lpstr>
      <vt:lpstr>Wdrażanie synodu</vt:lpstr>
      <vt:lpstr>Synod 2021-2023:  Dla Kościoła synodalnego: komunia, uczestnictwa, misja</vt:lpstr>
      <vt:lpstr>Oficjalne Logo synodu 2021-2023 </vt:lpstr>
      <vt:lpstr>Proces synodalny 2021-2023</vt:lpstr>
      <vt:lpstr>Materiały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cammino sinodale della Chiesa </dc:title>
  <dc:creator>Floriano Scioscia</dc:creator>
  <cp:lastModifiedBy>Beata Dyko</cp:lastModifiedBy>
  <cp:revision>28</cp:revision>
  <dcterms:created xsi:type="dcterms:W3CDTF">2021-10-09T14:29:00Z</dcterms:created>
  <dcterms:modified xsi:type="dcterms:W3CDTF">2021-10-12T15:14:38Z</dcterms:modified>
</cp:coreProperties>
</file>