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9" r:id="rId3"/>
    <p:sldId id="270" r:id="rId4"/>
    <p:sldId id="261" r:id="rId5"/>
    <p:sldId id="262" r:id="rId6"/>
    <p:sldId id="263" r:id="rId7"/>
    <p:sldId id="264" r:id="rId8"/>
    <p:sldId id="258" r:id="rId9"/>
    <p:sldId id="265" r:id="rId10"/>
    <p:sldId id="266" r:id="rId11"/>
    <p:sldId id="267" r:id="rId12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A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422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3AEE45-7462-4DFB-AFC4-48A03DD267F9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174754C7-120E-43A8-A18D-603B33AFABCA}">
      <dgm:prSet phldrT="[Testo]"/>
      <dgm:spPr/>
      <dgm:t>
        <a:bodyPr/>
        <a:lstStyle/>
        <a:p>
          <a:r>
            <a:rPr lang="it-IT"/>
            <a:t> </a:t>
          </a:r>
        </a:p>
      </dgm:t>
    </dgm:pt>
    <dgm:pt modelId="{A2507433-F09E-4FF3-A050-37B3E92D0F66}" type="parTrans" cxnId="{CB7E4B4E-8002-42C1-BABC-D9D669838BCE}">
      <dgm:prSet/>
      <dgm:spPr/>
      <dgm:t>
        <a:bodyPr/>
        <a:lstStyle/>
        <a:p>
          <a:endParaRPr lang="it-IT"/>
        </a:p>
      </dgm:t>
    </dgm:pt>
    <dgm:pt modelId="{5DEC7F38-9671-48B5-9476-4307E202F3AD}" type="sibTrans" cxnId="{CB7E4B4E-8002-42C1-BABC-D9D669838BCE}">
      <dgm:prSet/>
      <dgm:spPr/>
      <dgm:t>
        <a:bodyPr/>
        <a:lstStyle/>
        <a:p>
          <a:endParaRPr lang="it-IT"/>
        </a:p>
      </dgm:t>
    </dgm:pt>
    <dgm:pt modelId="{7DC53A8B-AC4D-4908-BB67-C7A3BF5F4447}">
      <dgm:prSet phldrT="[Testo]"/>
      <dgm:spPr/>
      <dgm:t>
        <a:bodyPr/>
        <a:lstStyle/>
        <a:p>
          <a:r>
            <a:rPr lang="it-IT"/>
            <a:t> </a:t>
          </a:r>
        </a:p>
      </dgm:t>
    </dgm:pt>
    <dgm:pt modelId="{6E8DA3B6-FB9D-4B98-A59E-43FA4F55663E}" type="parTrans" cxnId="{6E242DAA-194A-45DF-81EB-B53B0AC0EBF6}">
      <dgm:prSet/>
      <dgm:spPr/>
      <dgm:t>
        <a:bodyPr/>
        <a:lstStyle/>
        <a:p>
          <a:endParaRPr lang="it-IT"/>
        </a:p>
      </dgm:t>
    </dgm:pt>
    <dgm:pt modelId="{D0D20030-B224-449F-8645-035AD7CBDAC0}" type="sibTrans" cxnId="{6E242DAA-194A-45DF-81EB-B53B0AC0EBF6}">
      <dgm:prSet/>
      <dgm:spPr/>
      <dgm:t>
        <a:bodyPr/>
        <a:lstStyle/>
        <a:p>
          <a:endParaRPr lang="it-IT"/>
        </a:p>
      </dgm:t>
    </dgm:pt>
    <dgm:pt modelId="{3DC6281D-F8B9-469A-8B9C-4035BB25972B}">
      <dgm:prSet phldrT="[Testo]"/>
      <dgm:spPr/>
      <dgm:t>
        <a:bodyPr/>
        <a:lstStyle/>
        <a:p>
          <a:r>
            <a:rPr lang="it-IT"/>
            <a:t> </a:t>
          </a:r>
        </a:p>
      </dgm:t>
    </dgm:pt>
    <dgm:pt modelId="{4CB6B326-5553-4CC6-93F2-05693A5DCA86}" type="parTrans" cxnId="{04696440-0970-43E4-BCBD-E5604DB9C18A}">
      <dgm:prSet/>
      <dgm:spPr/>
      <dgm:t>
        <a:bodyPr/>
        <a:lstStyle/>
        <a:p>
          <a:endParaRPr lang="it-IT"/>
        </a:p>
      </dgm:t>
    </dgm:pt>
    <dgm:pt modelId="{5EBDAB23-5362-43DC-96F8-AD5C2F520DEF}" type="sibTrans" cxnId="{04696440-0970-43E4-BCBD-E5604DB9C18A}">
      <dgm:prSet/>
      <dgm:spPr/>
      <dgm:t>
        <a:bodyPr/>
        <a:lstStyle/>
        <a:p>
          <a:endParaRPr lang="it-IT"/>
        </a:p>
      </dgm:t>
    </dgm:pt>
    <dgm:pt modelId="{41215CB0-2A7D-4F63-836A-90B31724827B}" type="pres">
      <dgm:prSet presAssocID="{E13AEE45-7462-4DFB-AFC4-48A03DD267F9}" presName="Name0" presStyleCnt="0">
        <dgm:presLayoutVars>
          <dgm:dir/>
          <dgm:animLvl val="lvl"/>
          <dgm:resizeHandles val="exact"/>
        </dgm:presLayoutVars>
      </dgm:prSet>
      <dgm:spPr/>
    </dgm:pt>
    <dgm:pt modelId="{1D11A1A9-CC50-4FED-93C8-2D443C622C2E}" type="pres">
      <dgm:prSet presAssocID="{174754C7-120E-43A8-A18D-603B33AFABCA}" presName="Name8" presStyleCnt="0"/>
      <dgm:spPr/>
    </dgm:pt>
    <dgm:pt modelId="{03D347B9-BE52-4492-A4FF-E5D2C9090DA6}" type="pres">
      <dgm:prSet presAssocID="{174754C7-120E-43A8-A18D-603B33AFABCA}" presName="level" presStyleLbl="node1" presStyleIdx="0" presStyleCnt="3">
        <dgm:presLayoutVars>
          <dgm:chMax val="1"/>
          <dgm:bulletEnabled val="1"/>
        </dgm:presLayoutVars>
      </dgm:prSet>
      <dgm:spPr/>
    </dgm:pt>
    <dgm:pt modelId="{AFA2EC31-87BA-4B6B-943A-E5069CC2B9BE}" type="pres">
      <dgm:prSet presAssocID="{174754C7-120E-43A8-A18D-603B33AFABC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150F8EB-DA6F-4B17-807B-63EFD7711B60}" type="pres">
      <dgm:prSet presAssocID="{7DC53A8B-AC4D-4908-BB67-C7A3BF5F4447}" presName="Name8" presStyleCnt="0"/>
      <dgm:spPr/>
    </dgm:pt>
    <dgm:pt modelId="{AFE28A61-5797-4A4F-AAB3-DB3D3046018E}" type="pres">
      <dgm:prSet presAssocID="{7DC53A8B-AC4D-4908-BB67-C7A3BF5F4447}" presName="level" presStyleLbl="node1" presStyleIdx="1" presStyleCnt="3">
        <dgm:presLayoutVars>
          <dgm:chMax val="1"/>
          <dgm:bulletEnabled val="1"/>
        </dgm:presLayoutVars>
      </dgm:prSet>
      <dgm:spPr/>
    </dgm:pt>
    <dgm:pt modelId="{5AE4ECCE-7BC1-4EA0-8043-EA9CBD82B133}" type="pres">
      <dgm:prSet presAssocID="{7DC53A8B-AC4D-4908-BB67-C7A3BF5F444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E178774-6021-45B5-9C65-537AF7FFB6CA}" type="pres">
      <dgm:prSet presAssocID="{3DC6281D-F8B9-469A-8B9C-4035BB25972B}" presName="Name8" presStyleCnt="0"/>
      <dgm:spPr/>
    </dgm:pt>
    <dgm:pt modelId="{2C3DFD9F-0C8F-4D10-9195-A7B879148FAC}" type="pres">
      <dgm:prSet presAssocID="{3DC6281D-F8B9-469A-8B9C-4035BB25972B}" presName="level" presStyleLbl="node1" presStyleIdx="2" presStyleCnt="3">
        <dgm:presLayoutVars>
          <dgm:chMax val="1"/>
          <dgm:bulletEnabled val="1"/>
        </dgm:presLayoutVars>
      </dgm:prSet>
      <dgm:spPr/>
    </dgm:pt>
    <dgm:pt modelId="{9D69ECCB-493C-4E07-A301-79555DDE6C63}" type="pres">
      <dgm:prSet presAssocID="{3DC6281D-F8B9-469A-8B9C-4035BB25972B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EED3E123-236C-4538-A0D4-C57770CED63D}" type="presOf" srcId="{7DC53A8B-AC4D-4908-BB67-C7A3BF5F4447}" destId="{5AE4ECCE-7BC1-4EA0-8043-EA9CBD82B133}" srcOrd="1" destOrd="0" presId="urn:microsoft.com/office/officeart/2005/8/layout/pyramid1"/>
    <dgm:cxn modelId="{04696440-0970-43E4-BCBD-E5604DB9C18A}" srcId="{E13AEE45-7462-4DFB-AFC4-48A03DD267F9}" destId="{3DC6281D-F8B9-469A-8B9C-4035BB25972B}" srcOrd="2" destOrd="0" parTransId="{4CB6B326-5553-4CC6-93F2-05693A5DCA86}" sibTransId="{5EBDAB23-5362-43DC-96F8-AD5C2F520DEF}"/>
    <dgm:cxn modelId="{CB7E4B4E-8002-42C1-BABC-D9D669838BCE}" srcId="{E13AEE45-7462-4DFB-AFC4-48A03DD267F9}" destId="{174754C7-120E-43A8-A18D-603B33AFABCA}" srcOrd="0" destOrd="0" parTransId="{A2507433-F09E-4FF3-A050-37B3E92D0F66}" sibTransId="{5DEC7F38-9671-48B5-9476-4307E202F3AD}"/>
    <dgm:cxn modelId="{9CB1A57B-75C3-40DA-A662-1D4CF01A0242}" type="presOf" srcId="{E13AEE45-7462-4DFB-AFC4-48A03DD267F9}" destId="{41215CB0-2A7D-4F63-836A-90B31724827B}" srcOrd="0" destOrd="0" presId="urn:microsoft.com/office/officeart/2005/8/layout/pyramid1"/>
    <dgm:cxn modelId="{6E242DAA-194A-45DF-81EB-B53B0AC0EBF6}" srcId="{E13AEE45-7462-4DFB-AFC4-48A03DD267F9}" destId="{7DC53A8B-AC4D-4908-BB67-C7A3BF5F4447}" srcOrd="1" destOrd="0" parTransId="{6E8DA3B6-FB9D-4B98-A59E-43FA4F55663E}" sibTransId="{D0D20030-B224-449F-8645-035AD7CBDAC0}"/>
    <dgm:cxn modelId="{1698C5AA-800B-4476-BD22-1BB0A7F5D984}" type="presOf" srcId="{3DC6281D-F8B9-469A-8B9C-4035BB25972B}" destId="{9D69ECCB-493C-4E07-A301-79555DDE6C63}" srcOrd="1" destOrd="0" presId="urn:microsoft.com/office/officeart/2005/8/layout/pyramid1"/>
    <dgm:cxn modelId="{5395E7DE-3C89-46C2-9AD2-BA26DB87E0F8}" type="presOf" srcId="{174754C7-120E-43A8-A18D-603B33AFABCA}" destId="{03D347B9-BE52-4492-A4FF-E5D2C9090DA6}" srcOrd="0" destOrd="0" presId="urn:microsoft.com/office/officeart/2005/8/layout/pyramid1"/>
    <dgm:cxn modelId="{4BDB86E2-CC2D-4171-B384-47E3203E33AE}" type="presOf" srcId="{3DC6281D-F8B9-469A-8B9C-4035BB25972B}" destId="{2C3DFD9F-0C8F-4D10-9195-A7B879148FAC}" srcOrd="0" destOrd="0" presId="urn:microsoft.com/office/officeart/2005/8/layout/pyramid1"/>
    <dgm:cxn modelId="{E53119F4-85BC-4894-B748-024D371FCF5B}" type="presOf" srcId="{174754C7-120E-43A8-A18D-603B33AFABCA}" destId="{AFA2EC31-87BA-4B6B-943A-E5069CC2B9BE}" srcOrd="1" destOrd="0" presId="urn:microsoft.com/office/officeart/2005/8/layout/pyramid1"/>
    <dgm:cxn modelId="{1210CFFD-04AC-463F-B202-7BA2AC6CA683}" type="presOf" srcId="{7DC53A8B-AC4D-4908-BB67-C7A3BF5F4447}" destId="{AFE28A61-5797-4A4F-AAB3-DB3D3046018E}" srcOrd="0" destOrd="0" presId="urn:microsoft.com/office/officeart/2005/8/layout/pyramid1"/>
    <dgm:cxn modelId="{57D5CBD1-7491-4B50-A0DA-F9A40A869B8B}" type="presParOf" srcId="{41215CB0-2A7D-4F63-836A-90B31724827B}" destId="{1D11A1A9-CC50-4FED-93C8-2D443C622C2E}" srcOrd="0" destOrd="0" presId="urn:microsoft.com/office/officeart/2005/8/layout/pyramid1"/>
    <dgm:cxn modelId="{969AC236-97A7-4C03-8CD8-D0D2DB4A42F6}" type="presParOf" srcId="{1D11A1A9-CC50-4FED-93C8-2D443C622C2E}" destId="{03D347B9-BE52-4492-A4FF-E5D2C9090DA6}" srcOrd="0" destOrd="0" presId="urn:microsoft.com/office/officeart/2005/8/layout/pyramid1"/>
    <dgm:cxn modelId="{C7877299-9EEB-45F3-B9F1-60441EE5F019}" type="presParOf" srcId="{1D11A1A9-CC50-4FED-93C8-2D443C622C2E}" destId="{AFA2EC31-87BA-4B6B-943A-E5069CC2B9BE}" srcOrd="1" destOrd="0" presId="urn:microsoft.com/office/officeart/2005/8/layout/pyramid1"/>
    <dgm:cxn modelId="{C1C4A123-5BA3-4AC6-AA57-9D135C355296}" type="presParOf" srcId="{41215CB0-2A7D-4F63-836A-90B31724827B}" destId="{B150F8EB-DA6F-4B17-807B-63EFD7711B60}" srcOrd="1" destOrd="0" presId="urn:microsoft.com/office/officeart/2005/8/layout/pyramid1"/>
    <dgm:cxn modelId="{16E2EEB7-0E52-4675-B96C-E60D5571066D}" type="presParOf" srcId="{B150F8EB-DA6F-4B17-807B-63EFD7711B60}" destId="{AFE28A61-5797-4A4F-AAB3-DB3D3046018E}" srcOrd="0" destOrd="0" presId="urn:microsoft.com/office/officeart/2005/8/layout/pyramid1"/>
    <dgm:cxn modelId="{C2DD6403-5296-4434-B3C4-BAEA23757BC3}" type="presParOf" srcId="{B150F8EB-DA6F-4B17-807B-63EFD7711B60}" destId="{5AE4ECCE-7BC1-4EA0-8043-EA9CBD82B133}" srcOrd="1" destOrd="0" presId="urn:microsoft.com/office/officeart/2005/8/layout/pyramid1"/>
    <dgm:cxn modelId="{49FEEDA7-38D1-4207-A7AD-F6098EC27144}" type="presParOf" srcId="{41215CB0-2A7D-4F63-836A-90B31724827B}" destId="{DE178774-6021-45B5-9C65-537AF7FFB6CA}" srcOrd="2" destOrd="0" presId="urn:microsoft.com/office/officeart/2005/8/layout/pyramid1"/>
    <dgm:cxn modelId="{95911184-0856-4D73-9D01-9926C6476AE2}" type="presParOf" srcId="{DE178774-6021-45B5-9C65-537AF7FFB6CA}" destId="{2C3DFD9F-0C8F-4D10-9195-A7B879148FAC}" srcOrd="0" destOrd="0" presId="urn:microsoft.com/office/officeart/2005/8/layout/pyramid1"/>
    <dgm:cxn modelId="{694E4846-FBA5-4528-BDC2-BDDB36F5D9A1}" type="presParOf" srcId="{DE178774-6021-45B5-9C65-537AF7FFB6CA}" destId="{9D69ECCB-493C-4E07-A301-79555DDE6C6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3AEE45-7462-4DFB-AFC4-48A03DD267F9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174754C7-120E-43A8-A18D-603B33AFABCA}">
      <dgm:prSet phldrT="[Testo]"/>
      <dgm:spPr/>
      <dgm:t>
        <a:bodyPr/>
        <a:lstStyle/>
        <a:p>
          <a:r>
            <a:rPr lang="it-IT"/>
            <a:t> </a:t>
          </a:r>
        </a:p>
      </dgm:t>
    </dgm:pt>
    <dgm:pt modelId="{A2507433-F09E-4FF3-A050-37B3E92D0F66}" type="parTrans" cxnId="{CB7E4B4E-8002-42C1-BABC-D9D669838BCE}">
      <dgm:prSet/>
      <dgm:spPr/>
      <dgm:t>
        <a:bodyPr/>
        <a:lstStyle/>
        <a:p>
          <a:endParaRPr lang="it-IT"/>
        </a:p>
      </dgm:t>
    </dgm:pt>
    <dgm:pt modelId="{5DEC7F38-9671-48B5-9476-4307E202F3AD}" type="sibTrans" cxnId="{CB7E4B4E-8002-42C1-BABC-D9D669838BCE}">
      <dgm:prSet/>
      <dgm:spPr/>
      <dgm:t>
        <a:bodyPr/>
        <a:lstStyle/>
        <a:p>
          <a:endParaRPr lang="it-IT"/>
        </a:p>
      </dgm:t>
    </dgm:pt>
    <dgm:pt modelId="{7DC53A8B-AC4D-4908-BB67-C7A3BF5F4447}">
      <dgm:prSet phldrT="[Testo]"/>
      <dgm:spPr/>
      <dgm:t>
        <a:bodyPr/>
        <a:lstStyle/>
        <a:p>
          <a:r>
            <a:rPr lang="it-IT"/>
            <a:t> </a:t>
          </a:r>
        </a:p>
      </dgm:t>
    </dgm:pt>
    <dgm:pt modelId="{6E8DA3B6-FB9D-4B98-A59E-43FA4F55663E}" type="parTrans" cxnId="{6E242DAA-194A-45DF-81EB-B53B0AC0EBF6}">
      <dgm:prSet/>
      <dgm:spPr/>
      <dgm:t>
        <a:bodyPr/>
        <a:lstStyle/>
        <a:p>
          <a:endParaRPr lang="it-IT"/>
        </a:p>
      </dgm:t>
    </dgm:pt>
    <dgm:pt modelId="{D0D20030-B224-449F-8645-035AD7CBDAC0}" type="sibTrans" cxnId="{6E242DAA-194A-45DF-81EB-B53B0AC0EBF6}">
      <dgm:prSet/>
      <dgm:spPr/>
      <dgm:t>
        <a:bodyPr/>
        <a:lstStyle/>
        <a:p>
          <a:endParaRPr lang="it-IT"/>
        </a:p>
      </dgm:t>
    </dgm:pt>
    <dgm:pt modelId="{3DC6281D-F8B9-469A-8B9C-4035BB25972B}">
      <dgm:prSet phldrT="[Testo]"/>
      <dgm:spPr/>
      <dgm:t>
        <a:bodyPr/>
        <a:lstStyle/>
        <a:p>
          <a:r>
            <a:rPr lang="it-IT"/>
            <a:t> </a:t>
          </a:r>
        </a:p>
      </dgm:t>
    </dgm:pt>
    <dgm:pt modelId="{4CB6B326-5553-4CC6-93F2-05693A5DCA86}" type="parTrans" cxnId="{04696440-0970-43E4-BCBD-E5604DB9C18A}">
      <dgm:prSet/>
      <dgm:spPr/>
      <dgm:t>
        <a:bodyPr/>
        <a:lstStyle/>
        <a:p>
          <a:endParaRPr lang="it-IT"/>
        </a:p>
      </dgm:t>
    </dgm:pt>
    <dgm:pt modelId="{5EBDAB23-5362-43DC-96F8-AD5C2F520DEF}" type="sibTrans" cxnId="{04696440-0970-43E4-BCBD-E5604DB9C18A}">
      <dgm:prSet/>
      <dgm:spPr/>
      <dgm:t>
        <a:bodyPr/>
        <a:lstStyle/>
        <a:p>
          <a:endParaRPr lang="it-IT"/>
        </a:p>
      </dgm:t>
    </dgm:pt>
    <dgm:pt modelId="{41215CB0-2A7D-4F63-836A-90B31724827B}" type="pres">
      <dgm:prSet presAssocID="{E13AEE45-7462-4DFB-AFC4-48A03DD267F9}" presName="Name0" presStyleCnt="0">
        <dgm:presLayoutVars>
          <dgm:dir/>
          <dgm:animLvl val="lvl"/>
          <dgm:resizeHandles val="exact"/>
        </dgm:presLayoutVars>
      </dgm:prSet>
      <dgm:spPr/>
    </dgm:pt>
    <dgm:pt modelId="{1D11A1A9-CC50-4FED-93C8-2D443C622C2E}" type="pres">
      <dgm:prSet presAssocID="{174754C7-120E-43A8-A18D-603B33AFABCA}" presName="Name8" presStyleCnt="0"/>
      <dgm:spPr/>
    </dgm:pt>
    <dgm:pt modelId="{03D347B9-BE52-4492-A4FF-E5D2C9090DA6}" type="pres">
      <dgm:prSet presAssocID="{174754C7-120E-43A8-A18D-603B33AFABCA}" presName="level" presStyleLbl="node1" presStyleIdx="0" presStyleCnt="3">
        <dgm:presLayoutVars>
          <dgm:chMax val="1"/>
          <dgm:bulletEnabled val="1"/>
        </dgm:presLayoutVars>
      </dgm:prSet>
      <dgm:spPr/>
    </dgm:pt>
    <dgm:pt modelId="{AFA2EC31-87BA-4B6B-943A-E5069CC2B9BE}" type="pres">
      <dgm:prSet presAssocID="{174754C7-120E-43A8-A18D-603B33AFABC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150F8EB-DA6F-4B17-807B-63EFD7711B60}" type="pres">
      <dgm:prSet presAssocID="{7DC53A8B-AC4D-4908-BB67-C7A3BF5F4447}" presName="Name8" presStyleCnt="0"/>
      <dgm:spPr/>
    </dgm:pt>
    <dgm:pt modelId="{AFE28A61-5797-4A4F-AAB3-DB3D3046018E}" type="pres">
      <dgm:prSet presAssocID="{7DC53A8B-AC4D-4908-BB67-C7A3BF5F4447}" presName="level" presStyleLbl="node1" presStyleIdx="1" presStyleCnt="3">
        <dgm:presLayoutVars>
          <dgm:chMax val="1"/>
          <dgm:bulletEnabled val="1"/>
        </dgm:presLayoutVars>
      </dgm:prSet>
      <dgm:spPr/>
    </dgm:pt>
    <dgm:pt modelId="{5AE4ECCE-7BC1-4EA0-8043-EA9CBD82B133}" type="pres">
      <dgm:prSet presAssocID="{7DC53A8B-AC4D-4908-BB67-C7A3BF5F444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E178774-6021-45B5-9C65-537AF7FFB6CA}" type="pres">
      <dgm:prSet presAssocID="{3DC6281D-F8B9-469A-8B9C-4035BB25972B}" presName="Name8" presStyleCnt="0"/>
      <dgm:spPr/>
    </dgm:pt>
    <dgm:pt modelId="{2C3DFD9F-0C8F-4D10-9195-A7B879148FAC}" type="pres">
      <dgm:prSet presAssocID="{3DC6281D-F8B9-469A-8B9C-4035BB25972B}" presName="level" presStyleLbl="node1" presStyleIdx="2" presStyleCnt="3">
        <dgm:presLayoutVars>
          <dgm:chMax val="1"/>
          <dgm:bulletEnabled val="1"/>
        </dgm:presLayoutVars>
      </dgm:prSet>
      <dgm:spPr/>
    </dgm:pt>
    <dgm:pt modelId="{9D69ECCB-493C-4E07-A301-79555DDE6C63}" type="pres">
      <dgm:prSet presAssocID="{3DC6281D-F8B9-469A-8B9C-4035BB25972B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EED3E123-236C-4538-A0D4-C57770CED63D}" type="presOf" srcId="{7DC53A8B-AC4D-4908-BB67-C7A3BF5F4447}" destId="{5AE4ECCE-7BC1-4EA0-8043-EA9CBD82B133}" srcOrd="1" destOrd="0" presId="urn:microsoft.com/office/officeart/2005/8/layout/pyramid1"/>
    <dgm:cxn modelId="{04696440-0970-43E4-BCBD-E5604DB9C18A}" srcId="{E13AEE45-7462-4DFB-AFC4-48A03DD267F9}" destId="{3DC6281D-F8B9-469A-8B9C-4035BB25972B}" srcOrd="2" destOrd="0" parTransId="{4CB6B326-5553-4CC6-93F2-05693A5DCA86}" sibTransId="{5EBDAB23-5362-43DC-96F8-AD5C2F520DEF}"/>
    <dgm:cxn modelId="{CB7E4B4E-8002-42C1-BABC-D9D669838BCE}" srcId="{E13AEE45-7462-4DFB-AFC4-48A03DD267F9}" destId="{174754C7-120E-43A8-A18D-603B33AFABCA}" srcOrd="0" destOrd="0" parTransId="{A2507433-F09E-4FF3-A050-37B3E92D0F66}" sibTransId="{5DEC7F38-9671-48B5-9476-4307E202F3AD}"/>
    <dgm:cxn modelId="{9CB1A57B-75C3-40DA-A662-1D4CF01A0242}" type="presOf" srcId="{E13AEE45-7462-4DFB-AFC4-48A03DD267F9}" destId="{41215CB0-2A7D-4F63-836A-90B31724827B}" srcOrd="0" destOrd="0" presId="urn:microsoft.com/office/officeart/2005/8/layout/pyramid1"/>
    <dgm:cxn modelId="{6E242DAA-194A-45DF-81EB-B53B0AC0EBF6}" srcId="{E13AEE45-7462-4DFB-AFC4-48A03DD267F9}" destId="{7DC53A8B-AC4D-4908-BB67-C7A3BF5F4447}" srcOrd="1" destOrd="0" parTransId="{6E8DA3B6-FB9D-4B98-A59E-43FA4F55663E}" sibTransId="{D0D20030-B224-449F-8645-035AD7CBDAC0}"/>
    <dgm:cxn modelId="{1698C5AA-800B-4476-BD22-1BB0A7F5D984}" type="presOf" srcId="{3DC6281D-F8B9-469A-8B9C-4035BB25972B}" destId="{9D69ECCB-493C-4E07-A301-79555DDE6C63}" srcOrd="1" destOrd="0" presId="urn:microsoft.com/office/officeart/2005/8/layout/pyramid1"/>
    <dgm:cxn modelId="{5395E7DE-3C89-46C2-9AD2-BA26DB87E0F8}" type="presOf" srcId="{174754C7-120E-43A8-A18D-603B33AFABCA}" destId="{03D347B9-BE52-4492-A4FF-E5D2C9090DA6}" srcOrd="0" destOrd="0" presId="urn:microsoft.com/office/officeart/2005/8/layout/pyramid1"/>
    <dgm:cxn modelId="{4BDB86E2-CC2D-4171-B384-47E3203E33AE}" type="presOf" srcId="{3DC6281D-F8B9-469A-8B9C-4035BB25972B}" destId="{2C3DFD9F-0C8F-4D10-9195-A7B879148FAC}" srcOrd="0" destOrd="0" presId="urn:microsoft.com/office/officeart/2005/8/layout/pyramid1"/>
    <dgm:cxn modelId="{E53119F4-85BC-4894-B748-024D371FCF5B}" type="presOf" srcId="{174754C7-120E-43A8-A18D-603B33AFABCA}" destId="{AFA2EC31-87BA-4B6B-943A-E5069CC2B9BE}" srcOrd="1" destOrd="0" presId="urn:microsoft.com/office/officeart/2005/8/layout/pyramid1"/>
    <dgm:cxn modelId="{1210CFFD-04AC-463F-B202-7BA2AC6CA683}" type="presOf" srcId="{7DC53A8B-AC4D-4908-BB67-C7A3BF5F4447}" destId="{AFE28A61-5797-4A4F-AAB3-DB3D3046018E}" srcOrd="0" destOrd="0" presId="urn:microsoft.com/office/officeart/2005/8/layout/pyramid1"/>
    <dgm:cxn modelId="{57D5CBD1-7491-4B50-A0DA-F9A40A869B8B}" type="presParOf" srcId="{41215CB0-2A7D-4F63-836A-90B31724827B}" destId="{1D11A1A9-CC50-4FED-93C8-2D443C622C2E}" srcOrd="0" destOrd="0" presId="urn:microsoft.com/office/officeart/2005/8/layout/pyramid1"/>
    <dgm:cxn modelId="{969AC236-97A7-4C03-8CD8-D0D2DB4A42F6}" type="presParOf" srcId="{1D11A1A9-CC50-4FED-93C8-2D443C622C2E}" destId="{03D347B9-BE52-4492-A4FF-E5D2C9090DA6}" srcOrd="0" destOrd="0" presId="urn:microsoft.com/office/officeart/2005/8/layout/pyramid1"/>
    <dgm:cxn modelId="{C7877299-9EEB-45F3-B9F1-60441EE5F019}" type="presParOf" srcId="{1D11A1A9-CC50-4FED-93C8-2D443C622C2E}" destId="{AFA2EC31-87BA-4B6B-943A-E5069CC2B9BE}" srcOrd="1" destOrd="0" presId="urn:microsoft.com/office/officeart/2005/8/layout/pyramid1"/>
    <dgm:cxn modelId="{C1C4A123-5BA3-4AC6-AA57-9D135C355296}" type="presParOf" srcId="{41215CB0-2A7D-4F63-836A-90B31724827B}" destId="{B150F8EB-DA6F-4B17-807B-63EFD7711B60}" srcOrd="1" destOrd="0" presId="urn:microsoft.com/office/officeart/2005/8/layout/pyramid1"/>
    <dgm:cxn modelId="{16E2EEB7-0E52-4675-B96C-E60D5571066D}" type="presParOf" srcId="{B150F8EB-DA6F-4B17-807B-63EFD7711B60}" destId="{AFE28A61-5797-4A4F-AAB3-DB3D3046018E}" srcOrd="0" destOrd="0" presId="urn:microsoft.com/office/officeart/2005/8/layout/pyramid1"/>
    <dgm:cxn modelId="{C2DD6403-5296-4434-B3C4-BAEA23757BC3}" type="presParOf" srcId="{B150F8EB-DA6F-4B17-807B-63EFD7711B60}" destId="{5AE4ECCE-7BC1-4EA0-8043-EA9CBD82B133}" srcOrd="1" destOrd="0" presId="urn:microsoft.com/office/officeart/2005/8/layout/pyramid1"/>
    <dgm:cxn modelId="{49FEEDA7-38D1-4207-A7AD-F6098EC27144}" type="presParOf" srcId="{41215CB0-2A7D-4F63-836A-90B31724827B}" destId="{DE178774-6021-45B5-9C65-537AF7FFB6CA}" srcOrd="2" destOrd="0" presId="urn:microsoft.com/office/officeart/2005/8/layout/pyramid1"/>
    <dgm:cxn modelId="{95911184-0856-4D73-9D01-9926C6476AE2}" type="presParOf" srcId="{DE178774-6021-45B5-9C65-537AF7FFB6CA}" destId="{2C3DFD9F-0C8F-4D10-9195-A7B879148FAC}" srcOrd="0" destOrd="0" presId="urn:microsoft.com/office/officeart/2005/8/layout/pyramid1"/>
    <dgm:cxn modelId="{694E4846-FBA5-4528-BDC2-BDDB36F5D9A1}" type="presParOf" srcId="{DE178774-6021-45B5-9C65-537AF7FFB6CA}" destId="{9D69ECCB-493C-4E07-A301-79555DDE6C6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347B9-BE52-4492-A4FF-E5D2C9090DA6}">
      <dsp:nvSpPr>
        <dsp:cNvPr id="0" name=""/>
        <dsp:cNvSpPr/>
      </dsp:nvSpPr>
      <dsp:spPr>
        <a:xfrm>
          <a:off x="1124500" y="0"/>
          <a:ext cx="1124500" cy="1211262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500" kern="1200"/>
            <a:t> </a:t>
          </a:r>
        </a:p>
      </dsp:txBody>
      <dsp:txXfrm>
        <a:off x="1124500" y="0"/>
        <a:ext cx="1124500" cy="1211262"/>
      </dsp:txXfrm>
    </dsp:sp>
    <dsp:sp modelId="{AFE28A61-5797-4A4F-AAB3-DB3D3046018E}">
      <dsp:nvSpPr>
        <dsp:cNvPr id="0" name=""/>
        <dsp:cNvSpPr/>
      </dsp:nvSpPr>
      <dsp:spPr>
        <a:xfrm>
          <a:off x="562250" y="1211262"/>
          <a:ext cx="2249000" cy="1211262"/>
        </a:xfrm>
        <a:prstGeom prst="trapezoid">
          <a:avLst>
            <a:gd name="adj" fmla="val 4641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500" kern="1200"/>
            <a:t> </a:t>
          </a:r>
        </a:p>
      </dsp:txBody>
      <dsp:txXfrm>
        <a:off x="955825" y="1211262"/>
        <a:ext cx="1461850" cy="1211262"/>
      </dsp:txXfrm>
    </dsp:sp>
    <dsp:sp modelId="{2C3DFD9F-0C8F-4D10-9195-A7B879148FAC}">
      <dsp:nvSpPr>
        <dsp:cNvPr id="0" name=""/>
        <dsp:cNvSpPr/>
      </dsp:nvSpPr>
      <dsp:spPr>
        <a:xfrm>
          <a:off x="0" y="2422524"/>
          <a:ext cx="3373501" cy="1211262"/>
        </a:xfrm>
        <a:prstGeom prst="trapezoid">
          <a:avLst>
            <a:gd name="adj" fmla="val 4641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500" kern="1200"/>
            <a:t> </a:t>
          </a:r>
        </a:p>
      </dsp:txBody>
      <dsp:txXfrm>
        <a:off x="590362" y="2422524"/>
        <a:ext cx="2192775" cy="12112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347B9-BE52-4492-A4FF-E5D2C9090DA6}">
      <dsp:nvSpPr>
        <dsp:cNvPr id="0" name=""/>
        <dsp:cNvSpPr/>
      </dsp:nvSpPr>
      <dsp:spPr>
        <a:xfrm>
          <a:off x="1124500" y="0"/>
          <a:ext cx="1124500" cy="1211262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500" kern="1200"/>
            <a:t> </a:t>
          </a:r>
        </a:p>
      </dsp:txBody>
      <dsp:txXfrm>
        <a:off x="1124500" y="0"/>
        <a:ext cx="1124500" cy="1211262"/>
      </dsp:txXfrm>
    </dsp:sp>
    <dsp:sp modelId="{AFE28A61-5797-4A4F-AAB3-DB3D3046018E}">
      <dsp:nvSpPr>
        <dsp:cNvPr id="0" name=""/>
        <dsp:cNvSpPr/>
      </dsp:nvSpPr>
      <dsp:spPr>
        <a:xfrm>
          <a:off x="562250" y="1211262"/>
          <a:ext cx="2249000" cy="1211262"/>
        </a:xfrm>
        <a:prstGeom prst="trapezoid">
          <a:avLst>
            <a:gd name="adj" fmla="val 4641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500" kern="1200"/>
            <a:t> </a:t>
          </a:r>
        </a:p>
      </dsp:txBody>
      <dsp:txXfrm>
        <a:off x="955825" y="1211262"/>
        <a:ext cx="1461850" cy="1211262"/>
      </dsp:txXfrm>
    </dsp:sp>
    <dsp:sp modelId="{2C3DFD9F-0C8F-4D10-9195-A7B879148FAC}">
      <dsp:nvSpPr>
        <dsp:cNvPr id="0" name=""/>
        <dsp:cNvSpPr/>
      </dsp:nvSpPr>
      <dsp:spPr>
        <a:xfrm>
          <a:off x="0" y="2422524"/>
          <a:ext cx="3373501" cy="1211262"/>
        </a:xfrm>
        <a:prstGeom prst="trapezoid">
          <a:avLst>
            <a:gd name="adj" fmla="val 4641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500" kern="1200"/>
            <a:t> </a:t>
          </a:r>
        </a:p>
      </dsp:txBody>
      <dsp:txXfrm>
        <a:off x="590362" y="2422524"/>
        <a:ext cx="2192775" cy="1211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AA9324D-736C-4521-902C-E171322BDD32}" type="datetime1">
              <a:rPr lang="it-IT" smtClean="0"/>
              <a:t>12/10/2021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975D426-A9DD-4244-A2CE-1FB6623742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445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9CDE5A0-E0EA-4E79-8A9D-490C77C3E1D1}" type="datetime1">
              <a:rPr lang="it-IT" smtClean="0"/>
              <a:t>12/10/2021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"/>
              <a:t>Fare clic per modificare gli stili del testo dello schema</a:t>
            </a:r>
            <a:endParaRPr lang="en-US"/>
          </a:p>
          <a:p>
            <a:pPr lvl="1" rtl="0"/>
            <a:r>
              <a:rPr lang="it"/>
              <a:t>Secondo livello</a:t>
            </a:r>
          </a:p>
          <a:p>
            <a:pPr lvl="2" rtl="0"/>
            <a:r>
              <a:rPr lang="it"/>
              <a:t>Terzo livello</a:t>
            </a:r>
          </a:p>
          <a:p>
            <a:pPr lvl="3" rtl="0"/>
            <a:r>
              <a:rPr lang="it"/>
              <a:t>Quarto livello</a:t>
            </a:r>
          </a:p>
          <a:p>
            <a:pPr lvl="4" rtl="0"/>
            <a:r>
              <a:rPr lang="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B41D33-19C8-4450-B3C5-BE83E9C8F0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5525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8" name="Segnaposto data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6A9DFD-D01D-46F2-9F5D-64CD124556CA}" type="datetime1">
              <a:rPr lang="it-IT" smtClean="0"/>
              <a:t>12/10/2021</a:t>
            </a:fld>
            <a:endParaRPr lang="en-US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985F1D-99DE-4FE8-9093-377AC3915E25}" type="datetime1">
              <a:rPr lang="it-IT" smtClean="0"/>
              <a:t>12/10/2021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rtlCol="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rtlCol="0" anchor="t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en-US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egnaposto data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24D16E-427E-461B-B316-99E3B1E340F1}" type="datetime1">
              <a:rPr lang="it-IT" smtClean="0"/>
              <a:t>12/10/2021</a:t>
            </a:fld>
            <a:endParaRPr lang="en-US" dirty="0"/>
          </a:p>
        </p:txBody>
      </p:sp>
      <p:sp>
        <p:nvSpPr>
          <p:cNvPr id="12" name="Segnaposto piè di pagina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 rtlCol="0"/>
          <a:lstStyle/>
          <a:p>
            <a:pPr rt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en-US" dirty="0"/>
          </a:p>
        </p:txBody>
      </p:sp>
      <p:sp>
        <p:nvSpPr>
          <p:cNvPr id="8" name="Segnaposto data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15-16/10/2021</a:t>
            </a:r>
            <a:endParaRPr lang="en-US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Assemblea di Confederazione CVS Internazionale</a:t>
            </a:r>
            <a:endParaRPr lang="en-US" dirty="0"/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3AB179-A7B4-4F53-8FBC-DA521D7752CD}" type="datetime1">
              <a:rPr lang="it-IT" smtClean="0"/>
              <a:t>12/10/2021</a:t>
            </a:fld>
            <a:endParaRPr lang="en-US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 rtlCol="0">
            <a:normAutofit/>
          </a:bodyPr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 rtlCol="0">
            <a:normAutofit/>
          </a:bodyPr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C475E4-8A13-4296-8284-4EFC212D9D0C}" type="datetime1">
              <a:rPr lang="it-IT" smtClean="0"/>
              <a:t>12/10/2021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rtlCol="0"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DAC308-8BE6-45DD-8B68-B04D02410B09}" type="datetime1">
              <a:rPr lang="it-IT" smtClean="0"/>
              <a:t>12/10/2021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254269-30BB-4415-A3F6-02D389D24D09}" type="datetime1">
              <a:rPr lang="it-IT" smtClean="0"/>
              <a:t>12/10/2021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0ACBBB0-50A8-412C-AC83-6C1A96035CC9}" type="datetime1">
              <a:rPr lang="it-IT" smtClean="0"/>
              <a:t>12/10/2021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8" name="Segnaposto data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 rtlCol="0"/>
          <a:lstStyle/>
          <a:p>
            <a:pPr rtl="0"/>
            <a:fld id="{44D8AF99-1FFE-484F-999D-5C9E0DFBE297}" type="datetime1">
              <a:rPr lang="it-IT" smtClean="0"/>
              <a:t>12/10/2021</a:t>
            </a:fld>
            <a:endParaRPr lang="en-US" dirty="0"/>
          </a:p>
        </p:txBody>
      </p:sp>
      <p:sp>
        <p:nvSpPr>
          <p:cNvPr id="10" name="Segnaposto piè di pagina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CB91F3-7F1A-4CB0-9F29-9C199284DBA2}" type="datetime1">
              <a:rPr lang="it-IT" smtClean="0"/>
              <a:t>12/10/2021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l" rtl="0"/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"/>
              <a:t>Fare clic per modificare lo stile del titolo dello schema</a:t>
            </a:r>
            <a:endParaRPr lang="en-US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it"/>
              <a:t>Fare clic per modificare gli stili del testo dello schema</a:t>
            </a:r>
          </a:p>
          <a:p>
            <a:pPr lvl="1" rtl="0"/>
            <a:r>
              <a:rPr lang="it"/>
              <a:t>Secondo livello</a:t>
            </a:r>
          </a:p>
          <a:p>
            <a:pPr lvl="2" rtl="0"/>
            <a:r>
              <a:rPr lang="it"/>
              <a:t>Terzo livello</a:t>
            </a:r>
          </a:p>
          <a:p>
            <a:pPr lvl="3" rtl="0"/>
            <a:r>
              <a:rPr lang="it"/>
              <a:t>Quarto livello</a:t>
            </a:r>
          </a:p>
          <a:p>
            <a:pPr lvl="4" rtl="0"/>
            <a:r>
              <a:rPr lang="it"/>
              <a:t>Quinto livello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/>
              <a:t>15-16/10/2021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Assemblea di Confederazione CVS Internazionale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Rettangolo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ttangolo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ttangolo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ynod.va/it/news/vademecum-for-the-synod-on-synodality.html" TargetMode="External"/><Relationship Id="rId2" Type="http://schemas.openxmlformats.org/officeDocument/2006/relationships/hyperlink" Target="https://www.synod.v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ynod.va/it/news/documento-preparatorio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atican.va/content/francesco/pt/apost_constitutions/documents/papa-francesco_costituzione-ap_20180915_episcopalis-communio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renze2015.it/ecce-homo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ttangolo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-183221"/>
            <a:ext cx="10993549" cy="1475013"/>
          </a:xfrm>
        </p:spPr>
        <p:txBody>
          <a:bodyPr rtlCol="0">
            <a:normAutofit/>
          </a:bodyPr>
          <a:lstStyle/>
          <a:p>
            <a:pPr rtl="0"/>
            <a:r>
              <a:rPr lang="pt-PT" dirty="0"/>
              <a:t>O Caminho sinodal da Igreja</a:t>
            </a:r>
            <a:endParaRPr lang="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1291793"/>
            <a:ext cx="10993546" cy="468233"/>
          </a:xfrm>
        </p:spPr>
        <p:txBody>
          <a:bodyPr rtlCol="0">
            <a:normAutofit/>
          </a:bodyPr>
          <a:lstStyle/>
          <a:p>
            <a:pPr rtl="0"/>
            <a:r>
              <a:rPr lang="it" dirty="0"/>
              <a:t>Floriano Scioscia – Assemble</a:t>
            </a:r>
            <a:r>
              <a:rPr lang="pt-PT" dirty="0"/>
              <a:t>I</a:t>
            </a:r>
            <a:r>
              <a:rPr lang="it" dirty="0"/>
              <a:t>a d</a:t>
            </a:r>
            <a:r>
              <a:rPr lang="pt-PT" dirty="0"/>
              <a:t>A</a:t>
            </a:r>
            <a:r>
              <a:rPr lang="it" dirty="0"/>
              <a:t> </a:t>
            </a:r>
            <a:r>
              <a:rPr lang="pt-PT" dirty="0" err="1"/>
              <a:t>confederaÇao</a:t>
            </a:r>
            <a:r>
              <a:rPr lang="it" dirty="0"/>
              <a:t> CVS </a:t>
            </a:r>
            <a:r>
              <a:rPr lang="pt-PT" dirty="0"/>
              <a:t>internacional.</a:t>
            </a:r>
            <a:r>
              <a:rPr lang="it" dirty="0"/>
              <a:t> 15-16 </a:t>
            </a:r>
            <a:r>
              <a:rPr lang="pt-PT" dirty="0"/>
              <a:t>outubro</a:t>
            </a:r>
            <a:r>
              <a:rPr lang="it" dirty="0"/>
              <a:t> 2021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Segnaposto contenuto 7">
            <a:extLst>
              <a:ext uri="{FF2B5EF4-FFF2-40B4-BE49-F238E27FC236}">
                <a16:creationId xmlns:a16="http://schemas.microsoft.com/office/drawing/2014/main" id="{BF9993EB-3248-48B0-9FA2-F7479AF119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260" y="1601974"/>
            <a:ext cx="9835035" cy="514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B7FCFA-5725-4290-B5C6-9E23FA460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0"/>
            <a:ext cx="11029616" cy="1188720"/>
          </a:xfrm>
        </p:spPr>
        <p:txBody>
          <a:bodyPr/>
          <a:lstStyle/>
          <a:p>
            <a:r>
              <a:rPr lang="it-IT" dirty="0"/>
              <a:t>Il Processo Sinodale 2021-2023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90DC726A-FF3E-45E9-BCC1-B33BE0CA9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2050" name="Picture 2" descr="Sínodo 2023: Vaticano lança processo inédito de consulta, com assembleias  diocesanas e continentais - Agência ECCLESIA">
            <a:extLst>
              <a:ext uri="{FF2B5EF4-FFF2-40B4-BE49-F238E27FC236}">
                <a16:creationId xmlns:a16="http://schemas.microsoft.com/office/drawing/2014/main" id="{4922176C-502E-4A7C-B03E-370A4D0C6B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7" b="16718"/>
          <a:stretch/>
        </p:blipFill>
        <p:spPr bwMode="auto">
          <a:xfrm>
            <a:off x="952499" y="1329397"/>
            <a:ext cx="10287000" cy="5528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979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5E9492-5A80-429F-8763-FB6077DBC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Materiali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93A6334-BB90-45CF-9E22-17A290DAB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No site </a:t>
            </a:r>
            <a:r>
              <a:rPr lang="it-IT" dirty="0">
                <a:hlinkClick r:id="rId2"/>
              </a:rPr>
              <a:t>https://www.synod.va</a:t>
            </a:r>
            <a:r>
              <a:rPr lang="it-IT" dirty="0"/>
              <a:t> </a:t>
            </a:r>
            <a:r>
              <a:rPr lang="it-IT" dirty="0" err="1"/>
              <a:t>estão</a:t>
            </a:r>
            <a:r>
              <a:rPr lang="it-IT" dirty="0"/>
              <a:t> </a:t>
            </a:r>
            <a:r>
              <a:rPr lang="it-IT" dirty="0" err="1"/>
              <a:t>disponíveis</a:t>
            </a:r>
            <a:r>
              <a:rPr lang="it-IT" dirty="0"/>
              <a:t> </a:t>
            </a:r>
            <a:r>
              <a:rPr lang="it-IT" dirty="0" err="1"/>
              <a:t>em</a:t>
            </a:r>
            <a:r>
              <a:rPr lang="it-IT" dirty="0"/>
              <a:t> </a:t>
            </a:r>
            <a:r>
              <a:rPr lang="it-IT" dirty="0" err="1"/>
              <a:t>diversas</a:t>
            </a:r>
            <a:r>
              <a:rPr lang="it-IT" dirty="0"/>
              <a:t> </a:t>
            </a:r>
            <a:r>
              <a:rPr lang="it-IT" dirty="0" err="1"/>
              <a:t>línguas</a:t>
            </a:r>
            <a:r>
              <a:rPr lang="it-IT" dirty="0"/>
              <a:t> </a:t>
            </a:r>
            <a:r>
              <a:rPr lang="it-IT" dirty="0" err="1"/>
              <a:t>os</a:t>
            </a:r>
            <a:r>
              <a:rPr lang="it-IT" dirty="0"/>
              <a:t> </a:t>
            </a:r>
            <a:r>
              <a:rPr lang="it-IT" dirty="0" err="1"/>
              <a:t>materiais</a:t>
            </a:r>
            <a:r>
              <a:rPr lang="it-IT" dirty="0"/>
              <a:t> de </a:t>
            </a:r>
            <a:r>
              <a:rPr lang="it-IT" dirty="0" err="1"/>
              <a:t>trabalho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foram</a:t>
            </a:r>
            <a:r>
              <a:rPr lang="it-IT" dirty="0"/>
              <a:t> </a:t>
            </a:r>
            <a:r>
              <a:rPr lang="it-IT" dirty="0" err="1"/>
              <a:t>publicados</a:t>
            </a:r>
            <a:r>
              <a:rPr lang="it-IT" dirty="0"/>
              <a:t> </a:t>
            </a:r>
            <a:r>
              <a:rPr lang="it-IT" dirty="0" err="1"/>
              <a:t>até</a:t>
            </a:r>
            <a:r>
              <a:rPr lang="it-IT" dirty="0"/>
              <a:t> agora:</a:t>
            </a:r>
          </a:p>
          <a:p>
            <a:pPr lvl="1"/>
            <a:r>
              <a:rPr lang="it-IT" dirty="0">
                <a:hlinkClick r:id="rId3"/>
              </a:rPr>
              <a:t>Vademecum</a:t>
            </a:r>
            <a:endParaRPr lang="it-IT" dirty="0"/>
          </a:p>
          <a:p>
            <a:pPr lvl="1"/>
            <a:r>
              <a:rPr lang="it-IT" dirty="0">
                <a:hlinkClick r:id="rId4"/>
              </a:rPr>
              <a:t>Documento preparatorio</a:t>
            </a:r>
            <a:endParaRPr lang="it-IT" dirty="0"/>
          </a:p>
          <a:p>
            <a:pPr lvl="1"/>
            <a:r>
              <a:rPr lang="it-IT" dirty="0" err="1"/>
              <a:t>Sugestões</a:t>
            </a:r>
            <a:r>
              <a:rPr lang="it-IT" dirty="0"/>
              <a:t> para </a:t>
            </a:r>
            <a:r>
              <a:rPr lang="it-IT" dirty="0" err="1"/>
              <a:t>refletir</a:t>
            </a:r>
            <a:r>
              <a:rPr lang="it-IT" dirty="0"/>
              <a:t> e </a:t>
            </a:r>
            <a:r>
              <a:rPr lang="it-IT" dirty="0" err="1"/>
              <a:t>partilhar</a:t>
            </a:r>
            <a:endParaRPr lang="it-IT" dirty="0"/>
          </a:p>
          <a:p>
            <a:pPr lvl="1"/>
            <a:r>
              <a:rPr lang="it-IT" dirty="0" err="1"/>
              <a:t>Sugestões</a:t>
            </a:r>
            <a:r>
              <a:rPr lang="it-IT" dirty="0"/>
              <a:t> para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celebrações</a:t>
            </a:r>
            <a:endParaRPr lang="it-IT" dirty="0"/>
          </a:p>
          <a:p>
            <a:pPr lvl="1"/>
            <a:r>
              <a:rPr lang="it-IT" dirty="0"/>
              <a:t>Suggerimenti per le celebrazioni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4594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78B993-3F0A-4550-A2AF-212F4B1DE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Sinodo: SIGNIFIC</a:t>
            </a:r>
            <a:r>
              <a:rPr lang="pt-PT"/>
              <a:t>ad</a:t>
            </a:r>
            <a:r>
              <a:rPr lang="it-IT"/>
              <a:t>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AEFB5E-BA5C-42C4-8CAB-6993A5CE9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r>
              <a:rPr lang="pt-PT"/>
              <a:t>Do </a:t>
            </a:r>
            <a:r>
              <a:rPr lang="it-IT"/>
              <a:t>gre</a:t>
            </a:r>
            <a:r>
              <a:rPr lang="pt-PT"/>
              <a:t>g</a:t>
            </a:r>
            <a:r>
              <a:rPr lang="it-IT"/>
              <a:t>o: </a:t>
            </a:r>
            <a:r>
              <a:rPr lang="el-GR">
                <a:solidFill>
                  <a:srgbClr val="1CADE4"/>
                </a:solidFill>
              </a:rPr>
              <a:t>σύνοδος</a:t>
            </a:r>
            <a:r>
              <a:rPr lang="it-IT"/>
              <a:t> (synodos), composto </a:t>
            </a:r>
            <a:r>
              <a:rPr lang="pt-PT"/>
              <a:t>por</a:t>
            </a:r>
            <a:r>
              <a:rPr lang="it-IT"/>
              <a:t> </a:t>
            </a:r>
            <a:r>
              <a:rPr lang="en-US">
                <a:solidFill>
                  <a:srgbClr val="1CADE4"/>
                </a:solidFill>
              </a:rPr>
              <a:t>σῠν-</a:t>
            </a:r>
            <a:r>
              <a:rPr lang="en-US"/>
              <a:t> (syn-, “</a:t>
            </a:r>
            <a:r>
              <a:rPr lang="en-US">
                <a:solidFill>
                  <a:srgbClr val="1CADE4"/>
                </a:solidFill>
              </a:rPr>
              <a:t>con</a:t>
            </a:r>
            <a:r>
              <a:rPr lang="en-US"/>
              <a:t>”) +‎ </a:t>
            </a:r>
            <a:r>
              <a:rPr lang="pt-PT">
                <a:solidFill>
                  <a:srgbClr val="1CADE4"/>
                </a:solidFill>
              </a:rPr>
              <a:t>comum.</a:t>
            </a:r>
            <a:r>
              <a:rPr lang="en-US"/>
              <a:t>(hodós, “</a:t>
            </a:r>
            <a:r>
              <a:rPr lang="en-US">
                <a:solidFill>
                  <a:srgbClr val="1CADE4"/>
                </a:solidFill>
              </a:rPr>
              <a:t>cammino</a:t>
            </a:r>
            <a:r>
              <a:rPr lang="en-US"/>
              <a:t>, </a:t>
            </a:r>
            <a:r>
              <a:rPr lang="en-US">
                <a:solidFill>
                  <a:srgbClr val="1CADE4"/>
                </a:solidFill>
              </a:rPr>
              <a:t>strada</a:t>
            </a:r>
            <a:r>
              <a:rPr lang="en-US"/>
              <a:t>”)</a:t>
            </a:r>
            <a:endParaRPr lang="it-IT"/>
          </a:p>
          <a:p>
            <a:endParaRPr lang="it-IT"/>
          </a:p>
          <a:p>
            <a:r>
              <a:rPr lang="it-IT"/>
              <a:t>L</a:t>
            </a:r>
            <a:r>
              <a:rPr lang="pt-PT"/>
              <a:t>iteralmente «caminhar juntos». Indica</a:t>
            </a:r>
            <a:r>
              <a:rPr lang="it-IT"/>
              <a:t> </a:t>
            </a:r>
            <a:r>
              <a:rPr lang="pt-PT"/>
              <a:t>normalmente uma assembleia ou associação para traçar um caminho comum</a:t>
            </a:r>
            <a:endParaRPr lang="it-IT"/>
          </a:p>
          <a:p>
            <a:endParaRPr lang="it-IT"/>
          </a:p>
          <a:p>
            <a:r>
              <a:rPr lang="pt-PT"/>
              <a:t>Para a Igreja Católica, refere-se especificamente ao </a:t>
            </a:r>
            <a:r>
              <a:rPr lang="it-IT">
                <a:solidFill>
                  <a:srgbClr val="1CADE4"/>
                </a:solidFill>
              </a:rPr>
              <a:t>Sinodo</a:t>
            </a:r>
            <a:r>
              <a:rPr lang="pt-PT">
                <a:solidFill>
                  <a:srgbClr val="1CADE4"/>
                </a:solidFill>
              </a:rPr>
              <a:t> dos Bispos</a:t>
            </a:r>
            <a:r>
              <a:rPr lang="it-IT"/>
              <a:t>, organismo ecclesial istitui</a:t>
            </a:r>
            <a:r>
              <a:rPr lang="pt-PT"/>
              <a:t>d</a:t>
            </a:r>
            <a:r>
              <a:rPr lang="it-IT"/>
              <a:t>o </a:t>
            </a:r>
            <a:r>
              <a:rPr lang="pt-PT"/>
              <a:t>por</a:t>
            </a:r>
            <a:r>
              <a:rPr lang="it-IT"/>
              <a:t> </a:t>
            </a:r>
            <a:r>
              <a:rPr lang="it-IT">
                <a:solidFill>
                  <a:srgbClr val="1CADE4"/>
                </a:solidFill>
              </a:rPr>
              <a:t>S. Pa</a:t>
            </a:r>
            <a:r>
              <a:rPr lang="pt-PT">
                <a:solidFill>
                  <a:srgbClr val="1CADE4"/>
                </a:solidFill>
              </a:rPr>
              <a:t>u</a:t>
            </a:r>
            <a:r>
              <a:rPr lang="it-IT">
                <a:solidFill>
                  <a:srgbClr val="1CADE4"/>
                </a:solidFill>
              </a:rPr>
              <a:t>lo VI </a:t>
            </a:r>
            <a:r>
              <a:rPr lang="it-IT"/>
              <a:t> </a:t>
            </a:r>
            <a:r>
              <a:rPr lang="pt-PT"/>
              <a:t>em </a:t>
            </a:r>
            <a:r>
              <a:rPr lang="it-IT"/>
              <a:t>1965 </a:t>
            </a:r>
            <a:r>
              <a:rPr lang="pt-PT"/>
              <a:t>por ocasião do</a:t>
            </a:r>
            <a:r>
              <a:rPr lang="it-IT"/>
              <a:t> </a:t>
            </a:r>
            <a:r>
              <a:rPr lang="pt-PT">
                <a:solidFill>
                  <a:srgbClr val="1CADE4"/>
                </a:solidFill>
              </a:rPr>
              <a:t>Concílio</a:t>
            </a:r>
            <a:r>
              <a:rPr lang="it-IT">
                <a:solidFill>
                  <a:srgbClr val="1CADE4"/>
                </a:solidFill>
              </a:rPr>
              <a:t> Vaticano II</a:t>
            </a:r>
            <a:r>
              <a:rPr lang="it-IT"/>
              <a:t> (</a:t>
            </a:r>
            <a:r>
              <a:rPr lang="it-IT" i="1"/>
              <a:t>Motu proprio «Apostolica sollicitudo»</a:t>
            </a:r>
            <a:r>
              <a:rPr lang="it-IT"/>
              <a:t>).</a:t>
            </a:r>
          </a:p>
          <a:p>
            <a:endParaRPr lang="it-IT"/>
          </a:p>
          <a:p>
            <a:r>
              <a:rPr lang="pt-PT"/>
              <a:t>Reunião de bispos nomeados pelas diferentes Conferências Episcopais, convocada pelo Papa com o objetivo de</a:t>
            </a:r>
            <a:r>
              <a:rPr lang="it-IT"/>
              <a:t> </a:t>
            </a:r>
            <a:r>
              <a:rPr lang="pt-PT">
                <a:solidFill>
                  <a:srgbClr val="1CADE4"/>
                </a:solidFill>
              </a:rPr>
              <a:t>consulta</a:t>
            </a:r>
            <a:r>
              <a:rPr lang="it-IT">
                <a:solidFill>
                  <a:srgbClr val="1CADE4"/>
                </a:solidFill>
              </a:rPr>
              <a:t> e </a:t>
            </a:r>
            <a:r>
              <a:rPr lang="pt-PT">
                <a:solidFill>
                  <a:srgbClr val="1CADE4"/>
                </a:solidFill>
              </a:rPr>
              <a:t>colaboração</a:t>
            </a:r>
            <a:r>
              <a:rPr lang="it-IT"/>
              <a:t> </a:t>
            </a:r>
            <a:r>
              <a:rPr lang="pt-PT"/>
              <a:t>relativamente a determinados temas para o bem da Igreja universal.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661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04B0A8-49A6-488F-80A1-F748AD10A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O sínodo dos bispos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C1BEA6-7F37-4984-A95C-1BBF5864E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r>
              <a:rPr lang="pt-PT"/>
              <a:t>Está ligada a uma antiga e riquíssima tradição sinodal da Igreja, especialmente nas Igrejas orientais.</a:t>
            </a:r>
            <a:endParaRPr lang="it-IT"/>
          </a:p>
          <a:p>
            <a:r>
              <a:rPr lang="it-IT"/>
              <a:t>S</a:t>
            </a:r>
            <a:r>
              <a:rPr lang="pt-PT"/>
              <a:t>inal visível da dimensão </a:t>
            </a:r>
            <a:r>
              <a:rPr lang="it-IT">
                <a:solidFill>
                  <a:srgbClr val="1CADE4"/>
                </a:solidFill>
              </a:rPr>
              <a:t>col</a:t>
            </a:r>
            <a:r>
              <a:rPr lang="pt-PT">
                <a:solidFill>
                  <a:srgbClr val="1CADE4"/>
                </a:solidFill>
              </a:rPr>
              <a:t>egial </a:t>
            </a:r>
            <a:r>
              <a:rPr lang="it-IT"/>
              <a:t>d</a:t>
            </a:r>
            <a:r>
              <a:rPr lang="pt-PT"/>
              <a:t>a Igreja:</a:t>
            </a:r>
            <a:endParaRPr lang="it-IT"/>
          </a:p>
          <a:p>
            <a:pPr lvl="1"/>
            <a:r>
              <a:rPr lang="it-IT">
                <a:solidFill>
                  <a:srgbClr val="1CADE4"/>
                </a:solidFill>
              </a:rPr>
              <a:t>Com</a:t>
            </a:r>
            <a:r>
              <a:rPr lang="pt-PT">
                <a:solidFill>
                  <a:srgbClr val="1CADE4"/>
                </a:solidFill>
              </a:rPr>
              <a:t>unhão </a:t>
            </a:r>
            <a:r>
              <a:rPr lang="pt-PT"/>
              <a:t>dos bispos entre si e com o Papa</a:t>
            </a:r>
            <a:r>
              <a:rPr lang="it-IT"/>
              <a:t>;</a:t>
            </a:r>
          </a:p>
          <a:p>
            <a:pPr lvl="1"/>
            <a:r>
              <a:rPr lang="pt-PT">
                <a:solidFill>
                  <a:srgbClr val="1CADE4"/>
                </a:solidFill>
              </a:rPr>
              <a:t>Disponibilidade</a:t>
            </a:r>
            <a:r>
              <a:rPr lang="it-IT">
                <a:solidFill>
                  <a:srgbClr val="1CADE4"/>
                </a:solidFill>
              </a:rPr>
              <a:t> pastoral</a:t>
            </a:r>
            <a:r>
              <a:rPr lang="pt-PT"/>
              <a:t> cada Bispo não apenas para sua própria Igreja diocesana, mas para toda a Igreja universal.</a:t>
            </a:r>
            <a:endParaRPr lang="it-IT"/>
          </a:p>
          <a:p>
            <a:r>
              <a:rPr lang="it-IT"/>
              <a:t>Is</a:t>
            </a:r>
            <a:r>
              <a:rPr lang="pt-PT"/>
              <a:t>tituicão </a:t>
            </a:r>
            <a:r>
              <a:rPr lang="it-IT">
                <a:solidFill>
                  <a:srgbClr val="1CADE4"/>
                </a:solidFill>
              </a:rPr>
              <a:t>perpetua</a:t>
            </a:r>
            <a:r>
              <a:rPr lang="it-IT"/>
              <a:t>, ma</a:t>
            </a:r>
            <a:r>
              <a:rPr lang="pt-PT"/>
              <a:t>s</a:t>
            </a:r>
            <a:r>
              <a:rPr lang="it-IT"/>
              <a:t> </a:t>
            </a:r>
            <a:r>
              <a:rPr lang="pt-PT"/>
              <a:t>operante de </a:t>
            </a:r>
            <a:r>
              <a:rPr lang="it-IT"/>
              <a:t>modo </a:t>
            </a:r>
            <a:r>
              <a:rPr lang="pt-PT">
                <a:solidFill>
                  <a:srgbClr val="1CADE4"/>
                </a:solidFill>
              </a:rPr>
              <a:t>temporario</a:t>
            </a:r>
            <a:r>
              <a:rPr lang="it-IT"/>
              <a:t>, </a:t>
            </a:r>
            <a:r>
              <a:rPr lang="pt-PT"/>
              <a:t>S</a:t>
            </a:r>
            <a:r>
              <a:rPr lang="it-IT"/>
              <a:t>su una specifica tematica, allorquando convocata dal Papa.</a:t>
            </a:r>
          </a:p>
          <a:p>
            <a:r>
              <a:rPr lang="it-IT"/>
              <a:t>Tre forme di convocazione:</a:t>
            </a:r>
          </a:p>
          <a:p>
            <a:pPr lvl="1"/>
            <a:r>
              <a:rPr lang="it-IT">
                <a:solidFill>
                  <a:srgbClr val="1CADE4"/>
                </a:solidFill>
              </a:rPr>
              <a:t>Assemblea generale ordinaria</a:t>
            </a:r>
            <a:r>
              <a:rPr lang="it-IT"/>
              <a:t>: ampia rappresentanza di Vescovi da tutto il mondo, per discernimento su questioni di interesse generale per la Chiesa;</a:t>
            </a:r>
          </a:p>
          <a:p>
            <a:pPr lvl="1"/>
            <a:r>
              <a:rPr lang="it-IT">
                <a:solidFill>
                  <a:srgbClr val="1CADE4"/>
                </a:solidFill>
              </a:rPr>
              <a:t>Assemblea generale straordinaria</a:t>
            </a:r>
            <a:r>
              <a:rPr lang="it-IT"/>
              <a:t>: rappresentanza più ristretta, per discernimento su questioni urgenti;</a:t>
            </a:r>
          </a:p>
          <a:p>
            <a:pPr lvl="1"/>
            <a:r>
              <a:rPr lang="it-IT">
                <a:solidFill>
                  <a:srgbClr val="1CADE4"/>
                </a:solidFill>
              </a:rPr>
              <a:t>Assemblea speciale</a:t>
            </a:r>
            <a:r>
              <a:rPr lang="it-IT"/>
              <a:t>: rappresentanza di Vescovi di una specifica area geografica.</a:t>
            </a:r>
          </a:p>
        </p:txBody>
      </p:sp>
    </p:spTree>
    <p:extLst>
      <p:ext uri="{BB962C8B-B14F-4D97-AF65-F5344CB8AC3E}">
        <p14:creationId xmlns:p14="http://schemas.microsoft.com/office/powerpoint/2010/main" val="993643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04B0A8-49A6-488F-80A1-F748AD10A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Episcopalis</a:t>
            </a:r>
            <a:r>
              <a:rPr lang="it-IT" dirty="0"/>
              <a:t> Communio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C1BEA6-7F37-4984-A95C-1BBF5864E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it-IT" dirty="0">
                <a:hlinkClick r:id="rId2"/>
              </a:rPr>
              <a:t>Constituição </a:t>
            </a:r>
            <a:r>
              <a:rPr lang="it-IT" dirty="0" err="1">
                <a:hlinkClick r:id="rId2"/>
              </a:rPr>
              <a:t>apostólica</a:t>
            </a:r>
            <a:r>
              <a:rPr lang="it-IT" dirty="0">
                <a:hlinkClick r:id="rId2"/>
              </a:rPr>
              <a:t> do Papa Francisco </a:t>
            </a:r>
            <a:r>
              <a:rPr lang="it-IT" dirty="0"/>
              <a:t>de 2018, </a:t>
            </a:r>
            <a:r>
              <a:rPr lang="it-IT" dirty="0" err="1"/>
              <a:t>atualiza</a:t>
            </a:r>
            <a:r>
              <a:rPr lang="it-IT" dirty="0"/>
              <a:t> a </a:t>
            </a:r>
            <a:r>
              <a:rPr lang="it-IT" dirty="0" err="1"/>
              <a:t>modalidade</a:t>
            </a:r>
            <a:r>
              <a:rPr lang="it-IT" dirty="0"/>
              <a:t> do </a:t>
            </a:r>
            <a:r>
              <a:rPr lang="it-IT" dirty="0" err="1"/>
              <a:t>desenvolvimento</a:t>
            </a:r>
            <a:r>
              <a:rPr lang="it-IT" dirty="0"/>
              <a:t> do Sinodo </a:t>
            </a:r>
            <a:r>
              <a:rPr lang="it-IT" dirty="0" err="1"/>
              <a:t>dos</a:t>
            </a:r>
            <a:r>
              <a:rPr lang="it-IT" dirty="0"/>
              <a:t> </a:t>
            </a:r>
            <a:r>
              <a:rPr lang="it-IT" dirty="0" err="1"/>
              <a:t>Bispos</a:t>
            </a:r>
            <a:endParaRPr lang="it-IT" dirty="0"/>
          </a:p>
          <a:p>
            <a:r>
              <a:rPr lang="it-IT" dirty="0" err="1"/>
              <a:t>Objetivo</a:t>
            </a:r>
            <a:r>
              <a:rPr lang="it-IT" dirty="0"/>
              <a:t>: </a:t>
            </a:r>
            <a:r>
              <a:rPr lang="it-IT" dirty="0" err="1"/>
              <a:t>promover</a:t>
            </a:r>
            <a:r>
              <a:rPr lang="it-IT" dirty="0"/>
              <a:t> a </a:t>
            </a:r>
            <a:r>
              <a:rPr lang="it-IT" dirty="0" err="1">
                <a:solidFill>
                  <a:srgbClr val="1CADE4"/>
                </a:solidFill>
              </a:rPr>
              <a:t>participação</a:t>
            </a:r>
            <a:r>
              <a:rPr lang="it-IT" dirty="0">
                <a:solidFill>
                  <a:srgbClr val="1CADE4"/>
                </a:solidFill>
              </a:rPr>
              <a:t> </a:t>
            </a:r>
            <a:r>
              <a:rPr lang="it-IT" dirty="0"/>
              <a:t>e a </a:t>
            </a:r>
            <a:r>
              <a:rPr lang="it-IT" dirty="0" err="1">
                <a:solidFill>
                  <a:srgbClr val="1CADE4"/>
                </a:solidFill>
              </a:rPr>
              <a:t>corresponsabilidade</a:t>
            </a:r>
            <a:r>
              <a:rPr lang="it-IT" dirty="0"/>
              <a:t> de </a:t>
            </a:r>
            <a:r>
              <a:rPr lang="it-IT" dirty="0" err="1"/>
              <a:t>todo</a:t>
            </a:r>
            <a:r>
              <a:rPr lang="it-IT" dirty="0"/>
              <a:t> o Povo de Deus </a:t>
            </a:r>
            <a:r>
              <a:rPr lang="it-IT" dirty="0" err="1"/>
              <a:t>com</a:t>
            </a:r>
            <a:r>
              <a:rPr lang="it-IT" dirty="0"/>
              <a:t> a </a:t>
            </a:r>
            <a:r>
              <a:rPr lang="it-IT" dirty="0" err="1"/>
              <a:t>hierarquia</a:t>
            </a:r>
            <a:r>
              <a:rPr lang="it-IT" dirty="0"/>
              <a:t> </a:t>
            </a:r>
            <a:r>
              <a:rPr lang="it-IT" dirty="0" err="1"/>
              <a:t>eclesial</a:t>
            </a:r>
            <a:r>
              <a:rPr lang="it-IT" dirty="0"/>
              <a:t>, a </a:t>
            </a:r>
            <a:r>
              <a:rPr lang="it-IT" dirty="0" err="1"/>
              <a:t>todos</a:t>
            </a:r>
            <a:r>
              <a:rPr lang="it-IT" dirty="0"/>
              <a:t> </a:t>
            </a:r>
            <a:r>
              <a:rPr lang="it-IT" dirty="0" err="1"/>
              <a:t>os</a:t>
            </a:r>
            <a:r>
              <a:rPr lang="it-IT" dirty="0"/>
              <a:t> </a:t>
            </a:r>
            <a:r>
              <a:rPr lang="it-IT" dirty="0" err="1"/>
              <a:t>níveis</a:t>
            </a:r>
            <a:endParaRPr lang="it-IT" dirty="0"/>
          </a:p>
          <a:p>
            <a:r>
              <a:rPr lang="it-IT" dirty="0"/>
              <a:t>Processo </a:t>
            </a:r>
            <a:r>
              <a:rPr lang="it-IT" dirty="0" err="1"/>
              <a:t>trianal</a:t>
            </a:r>
            <a:r>
              <a:rPr lang="it-IT" dirty="0"/>
              <a:t>, </a:t>
            </a:r>
            <a:r>
              <a:rPr lang="it-IT" dirty="0" err="1"/>
              <a:t>em</a:t>
            </a:r>
            <a:r>
              <a:rPr lang="it-IT" dirty="0"/>
              <a:t> </a:t>
            </a:r>
            <a:r>
              <a:rPr lang="it-IT" dirty="0" err="1">
                <a:solidFill>
                  <a:srgbClr val="1CADE4"/>
                </a:solidFill>
              </a:rPr>
              <a:t>três</a:t>
            </a:r>
            <a:r>
              <a:rPr lang="it-IT" dirty="0">
                <a:solidFill>
                  <a:srgbClr val="1CADE4"/>
                </a:solidFill>
              </a:rPr>
              <a:t> </a:t>
            </a:r>
            <a:r>
              <a:rPr lang="it-IT" dirty="0" err="1">
                <a:solidFill>
                  <a:srgbClr val="1CADE4"/>
                </a:solidFill>
              </a:rPr>
              <a:t>fases</a:t>
            </a:r>
            <a:r>
              <a:rPr lang="it-IT" dirty="0">
                <a:solidFill>
                  <a:srgbClr val="1CADE4"/>
                </a:solidFill>
              </a:rPr>
              <a:t>:</a:t>
            </a:r>
          </a:p>
        </p:txBody>
      </p:sp>
      <p:grpSp>
        <p:nvGrpSpPr>
          <p:cNvPr id="31" name="Gruppo 30">
            <a:extLst>
              <a:ext uri="{FF2B5EF4-FFF2-40B4-BE49-F238E27FC236}">
                <a16:creationId xmlns:a16="http://schemas.microsoft.com/office/drawing/2014/main" id="{AFAAFCC8-BFC9-4854-A0B7-10C981200374}"/>
              </a:ext>
            </a:extLst>
          </p:cNvPr>
          <p:cNvGrpSpPr/>
          <p:nvPr/>
        </p:nvGrpSpPr>
        <p:grpSpPr>
          <a:xfrm>
            <a:off x="3118923" y="3594545"/>
            <a:ext cx="6425759" cy="2829369"/>
            <a:chOff x="3135424" y="3345141"/>
            <a:chExt cx="6425759" cy="2829369"/>
          </a:xfrm>
        </p:grpSpPr>
        <p:sp>
          <p:nvSpPr>
            <p:cNvPr id="6" name="Ovale 5">
              <a:extLst>
                <a:ext uri="{FF2B5EF4-FFF2-40B4-BE49-F238E27FC236}">
                  <a16:creationId xmlns:a16="http://schemas.microsoft.com/office/drawing/2014/main" id="{DFA2BD30-F3A8-4928-8D09-8E1F71672FDC}"/>
                </a:ext>
              </a:extLst>
            </p:cNvPr>
            <p:cNvSpPr/>
            <p:nvPr/>
          </p:nvSpPr>
          <p:spPr>
            <a:xfrm>
              <a:off x="5253134" y="5197156"/>
              <a:ext cx="1903445" cy="977354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/>
                <a:t>Base</a:t>
              </a:r>
            </a:p>
          </p:txBody>
        </p:sp>
        <p:sp>
          <p:nvSpPr>
            <p:cNvPr id="7" name="Ovale 6">
              <a:extLst>
                <a:ext uri="{FF2B5EF4-FFF2-40B4-BE49-F238E27FC236}">
                  <a16:creationId xmlns:a16="http://schemas.microsoft.com/office/drawing/2014/main" id="{FA148C1F-13D6-47AA-93DB-4BD8D507A296}"/>
                </a:ext>
              </a:extLst>
            </p:cNvPr>
            <p:cNvSpPr/>
            <p:nvPr/>
          </p:nvSpPr>
          <p:spPr>
            <a:xfrm>
              <a:off x="5253134" y="3912645"/>
              <a:ext cx="1903445" cy="977354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 err="1"/>
                <a:t>Bispos</a:t>
              </a:r>
              <a:endParaRPr lang="it-IT" dirty="0"/>
            </a:p>
          </p:txBody>
        </p:sp>
        <p:cxnSp>
          <p:nvCxnSpPr>
            <p:cNvPr id="9" name="Connettore curvo 8">
              <a:extLst>
                <a:ext uri="{FF2B5EF4-FFF2-40B4-BE49-F238E27FC236}">
                  <a16:creationId xmlns:a16="http://schemas.microsoft.com/office/drawing/2014/main" id="{1002EA9D-AED2-443A-817A-B55CCDEE6DFC}"/>
                </a:ext>
              </a:extLst>
            </p:cNvPr>
            <p:cNvCxnSpPr>
              <a:cxnSpLocks/>
              <a:stCxn id="6" idx="2"/>
              <a:endCxn id="7" idx="2"/>
            </p:cNvCxnSpPr>
            <p:nvPr/>
          </p:nvCxnSpPr>
          <p:spPr>
            <a:xfrm rot="10800000">
              <a:off x="5253134" y="4401323"/>
              <a:ext cx="12700" cy="1284511"/>
            </a:xfrm>
            <a:prstGeom prst="curvedConnector3">
              <a:avLst>
                <a:gd name="adj1" fmla="val 4665307"/>
              </a:avLst>
            </a:prstGeom>
            <a:ln w="28575">
              <a:solidFill>
                <a:srgbClr val="FF0000"/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curvo 12">
              <a:extLst>
                <a:ext uri="{FF2B5EF4-FFF2-40B4-BE49-F238E27FC236}">
                  <a16:creationId xmlns:a16="http://schemas.microsoft.com/office/drawing/2014/main" id="{39443A5F-88BB-489A-903A-90F8B6ACC669}"/>
                </a:ext>
              </a:extLst>
            </p:cNvPr>
            <p:cNvCxnSpPr>
              <a:cxnSpLocks/>
              <a:stCxn id="7" idx="6"/>
              <a:endCxn id="6" idx="6"/>
            </p:cNvCxnSpPr>
            <p:nvPr/>
          </p:nvCxnSpPr>
          <p:spPr>
            <a:xfrm>
              <a:off x="7156579" y="4401322"/>
              <a:ext cx="12700" cy="1284511"/>
            </a:xfrm>
            <a:prstGeom prst="curvedConnector3">
              <a:avLst>
                <a:gd name="adj1" fmla="val 4885717"/>
              </a:avLst>
            </a:prstGeom>
            <a:ln w="28575">
              <a:solidFill>
                <a:srgbClr val="00B050"/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curvo 16">
              <a:extLst>
                <a:ext uri="{FF2B5EF4-FFF2-40B4-BE49-F238E27FC236}">
                  <a16:creationId xmlns:a16="http://schemas.microsoft.com/office/drawing/2014/main" id="{E29EED5D-B58B-4EE7-9045-5E87B97D1DAF}"/>
                </a:ext>
              </a:extLst>
            </p:cNvPr>
            <p:cNvCxnSpPr>
              <a:cxnSpLocks/>
              <a:stCxn id="7" idx="2"/>
              <a:endCxn id="7" idx="6"/>
            </p:cNvCxnSpPr>
            <p:nvPr/>
          </p:nvCxnSpPr>
          <p:spPr>
            <a:xfrm rot="10800000" flipH="1">
              <a:off x="5253133" y="4401322"/>
              <a:ext cx="1903445" cy="12700"/>
            </a:xfrm>
            <a:prstGeom prst="curvedConnector5">
              <a:avLst>
                <a:gd name="adj1" fmla="val -12010"/>
                <a:gd name="adj2" fmla="val 5647850"/>
                <a:gd name="adj3" fmla="val 112010"/>
              </a:avLst>
            </a:prstGeom>
            <a:ln w="28575">
              <a:solidFill>
                <a:srgbClr val="FFC000"/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CasellaDiTesto 27">
              <a:extLst>
                <a:ext uri="{FF2B5EF4-FFF2-40B4-BE49-F238E27FC236}">
                  <a16:creationId xmlns:a16="http://schemas.microsoft.com/office/drawing/2014/main" id="{83C618E9-BEC3-4CC8-A53E-93562B76594D}"/>
                </a:ext>
              </a:extLst>
            </p:cNvPr>
            <p:cNvSpPr txBox="1"/>
            <p:nvPr/>
          </p:nvSpPr>
          <p:spPr>
            <a:xfrm>
              <a:off x="3135424" y="4889999"/>
              <a:ext cx="1663181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1600" dirty="0"/>
                <a:t>1) </a:t>
              </a:r>
              <a:r>
                <a:rPr lang="it-IT" sz="1600" dirty="0" err="1"/>
                <a:t>Preparação</a:t>
              </a:r>
              <a:endParaRPr lang="it-IT" sz="1600" dirty="0"/>
            </a:p>
          </p:txBody>
        </p: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F77C65D4-7CC3-4AE2-8A2C-0F93B52A2B3E}"/>
                </a:ext>
              </a:extLst>
            </p:cNvPr>
            <p:cNvSpPr txBox="1"/>
            <p:nvPr/>
          </p:nvSpPr>
          <p:spPr>
            <a:xfrm>
              <a:off x="5506098" y="3345141"/>
              <a:ext cx="1663181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1600" dirty="0"/>
                <a:t>2) </a:t>
              </a:r>
              <a:r>
                <a:rPr lang="it-IT" sz="1600" dirty="0" err="1"/>
                <a:t>Celebração</a:t>
              </a:r>
              <a:endParaRPr lang="it-IT" sz="1600" dirty="0"/>
            </a:p>
          </p:txBody>
        </p:sp>
        <p:sp>
          <p:nvSpPr>
            <p:cNvPr id="30" name="CasellaDiTesto 29">
              <a:extLst>
                <a:ext uri="{FF2B5EF4-FFF2-40B4-BE49-F238E27FC236}">
                  <a16:creationId xmlns:a16="http://schemas.microsoft.com/office/drawing/2014/main" id="{431A6272-55EC-4F43-BF80-1E6CD5A669C3}"/>
                </a:ext>
              </a:extLst>
            </p:cNvPr>
            <p:cNvSpPr txBox="1"/>
            <p:nvPr/>
          </p:nvSpPr>
          <p:spPr>
            <a:xfrm>
              <a:off x="7898002" y="4889999"/>
              <a:ext cx="1663181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1600" dirty="0"/>
                <a:t>3) </a:t>
              </a:r>
              <a:r>
                <a:rPr lang="it-IT" sz="1600" dirty="0" err="1"/>
                <a:t>Atuação</a:t>
              </a:r>
              <a:endParaRPr lang="it-IT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18750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04B0A8-49A6-488F-80A1-F748AD10A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Preparação</a:t>
            </a:r>
            <a:r>
              <a:rPr lang="it-IT" dirty="0"/>
              <a:t> do Sinodo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C1BEA6-7F37-4984-A95C-1BBF5864E4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7526487" cy="3633047"/>
          </a:xfrm>
        </p:spPr>
        <p:txBody>
          <a:bodyPr anchor="t">
            <a:normAutofit fontScale="92500"/>
          </a:bodyPr>
          <a:lstStyle/>
          <a:p>
            <a:r>
              <a:rPr lang="it-IT" dirty="0" err="1"/>
              <a:t>Objetivo</a:t>
            </a:r>
            <a:r>
              <a:rPr lang="it-IT" dirty="0"/>
              <a:t>: </a:t>
            </a:r>
            <a:r>
              <a:rPr lang="it-IT" dirty="0">
                <a:solidFill>
                  <a:srgbClr val="1CADE4"/>
                </a:solidFill>
              </a:rPr>
              <a:t>consulta do Povo de Deus </a:t>
            </a:r>
            <a:r>
              <a:rPr lang="it-IT" dirty="0" err="1"/>
              <a:t>sobre</a:t>
            </a:r>
            <a:r>
              <a:rPr lang="it-IT" dirty="0"/>
              <a:t> o tema </a:t>
            </a:r>
            <a:r>
              <a:rPr lang="it-IT" dirty="0" err="1"/>
              <a:t>escolhido</a:t>
            </a:r>
            <a:r>
              <a:rPr lang="it-IT" dirty="0"/>
              <a:t> pelo Papa para a </a:t>
            </a:r>
            <a:r>
              <a:rPr lang="it-IT" dirty="0" err="1"/>
              <a:t>Assembleia</a:t>
            </a:r>
            <a:r>
              <a:rPr lang="it-IT" dirty="0"/>
              <a:t> do Sinodo.</a:t>
            </a:r>
          </a:p>
          <a:p>
            <a:pPr lvl="1"/>
            <a:r>
              <a:rPr lang="it-IT" dirty="0"/>
              <a:t>Cada </a:t>
            </a:r>
            <a:r>
              <a:rPr lang="it-IT" dirty="0" err="1"/>
              <a:t>bispo</a:t>
            </a:r>
            <a:r>
              <a:rPr lang="it-IT" dirty="0"/>
              <a:t> consulta </a:t>
            </a:r>
            <a:r>
              <a:rPr lang="it-IT" dirty="0" err="1"/>
              <a:t>os</a:t>
            </a:r>
            <a:r>
              <a:rPr lang="it-IT" dirty="0"/>
              <a:t> </a:t>
            </a:r>
            <a:r>
              <a:rPr lang="it-IT" dirty="0" err="1"/>
              <a:t>fieies</a:t>
            </a:r>
            <a:r>
              <a:rPr lang="it-IT" dirty="0"/>
              <a:t> da </a:t>
            </a:r>
            <a:r>
              <a:rPr lang="it-IT" dirty="0" err="1"/>
              <a:t>própria</a:t>
            </a:r>
            <a:r>
              <a:rPr lang="it-IT" dirty="0"/>
              <a:t> </a:t>
            </a:r>
            <a:r>
              <a:rPr lang="it-IT" dirty="0" err="1"/>
              <a:t>Igreja</a:t>
            </a:r>
            <a:r>
              <a:rPr lang="it-IT" dirty="0"/>
              <a:t> </a:t>
            </a:r>
            <a:r>
              <a:rPr lang="it-IT" dirty="0" err="1"/>
              <a:t>particular</a:t>
            </a:r>
            <a:r>
              <a:rPr lang="it-IT" dirty="0"/>
              <a:t>, </a:t>
            </a:r>
            <a:r>
              <a:rPr lang="it-IT" dirty="0" err="1"/>
              <a:t>segundo</a:t>
            </a:r>
            <a:r>
              <a:rPr lang="it-IT" dirty="0"/>
              <a:t> </a:t>
            </a:r>
            <a:r>
              <a:rPr lang="it-IT" dirty="0" err="1"/>
              <a:t>os</a:t>
            </a:r>
            <a:r>
              <a:rPr lang="it-IT" dirty="0"/>
              <a:t> </a:t>
            </a:r>
            <a:r>
              <a:rPr lang="it-IT" dirty="0" err="1"/>
              <a:t>organismos</a:t>
            </a:r>
            <a:r>
              <a:rPr lang="it-IT" dirty="0"/>
              <a:t> de </a:t>
            </a:r>
            <a:r>
              <a:rPr lang="it-IT" dirty="0" err="1"/>
              <a:t>participação</a:t>
            </a:r>
            <a:r>
              <a:rPr lang="it-IT" dirty="0"/>
              <a:t> </a:t>
            </a:r>
            <a:r>
              <a:rPr lang="it-IT" dirty="0" err="1"/>
              <a:t>previstos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outras</a:t>
            </a:r>
            <a:r>
              <a:rPr lang="it-IT" dirty="0"/>
              <a:t> </a:t>
            </a:r>
            <a:r>
              <a:rPr lang="it-IT" dirty="0" err="1"/>
              <a:t>modalidades</a:t>
            </a:r>
            <a:r>
              <a:rPr lang="it-IT" dirty="0"/>
              <a:t> </a:t>
            </a:r>
            <a:r>
              <a:rPr lang="it-IT" dirty="0" err="1"/>
              <a:t>julgadas</a:t>
            </a:r>
            <a:r>
              <a:rPr lang="it-IT" dirty="0"/>
              <a:t> </a:t>
            </a:r>
            <a:r>
              <a:rPr lang="it-IT" dirty="0" err="1"/>
              <a:t>oportunas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Também</a:t>
            </a:r>
            <a:r>
              <a:rPr lang="it-IT" dirty="0"/>
              <a:t> nos </a:t>
            </a:r>
            <a:r>
              <a:rPr lang="it-IT" dirty="0" err="1"/>
              <a:t>institutos</a:t>
            </a:r>
            <a:r>
              <a:rPr lang="it-IT" dirty="0"/>
              <a:t> de Vida </a:t>
            </a:r>
            <a:r>
              <a:rPr lang="it-IT" dirty="0" err="1"/>
              <a:t>Consagrada</a:t>
            </a:r>
            <a:r>
              <a:rPr lang="it-IT" dirty="0"/>
              <a:t>, </a:t>
            </a:r>
            <a:r>
              <a:rPr lang="it-IT" dirty="0" err="1"/>
              <a:t>nas</a:t>
            </a:r>
            <a:r>
              <a:rPr lang="it-IT" dirty="0"/>
              <a:t> </a:t>
            </a:r>
            <a:r>
              <a:rPr lang="it-IT" dirty="0" err="1"/>
              <a:t>Sociedades</a:t>
            </a:r>
            <a:r>
              <a:rPr lang="it-IT" dirty="0"/>
              <a:t> de Vida </a:t>
            </a:r>
            <a:r>
              <a:rPr lang="it-IT" dirty="0" err="1"/>
              <a:t>Apostólica</a:t>
            </a:r>
            <a:r>
              <a:rPr lang="it-IT" dirty="0"/>
              <a:t> e </a:t>
            </a:r>
            <a:r>
              <a:rPr lang="it-IT" dirty="0" err="1"/>
              <a:t>nas</a:t>
            </a:r>
            <a:r>
              <a:rPr lang="it-IT" dirty="0"/>
              <a:t> </a:t>
            </a:r>
            <a:r>
              <a:rPr lang="it-IT" dirty="0" err="1">
                <a:solidFill>
                  <a:srgbClr val="1CADE4"/>
                </a:solidFill>
              </a:rPr>
              <a:t>Associações</a:t>
            </a:r>
            <a:r>
              <a:rPr lang="it-IT" dirty="0">
                <a:solidFill>
                  <a:srgbClr val="1CADE4"/>
                </a:solidFill>
              </a:rPr>
              <a:t> de </a:t>
            </a:r>
            <a:r>
              <a:rPr lang="it-IT" dirty="0" err="1">
                <a:solidFill>
                  <a:srgbClr val="1CADE4"/>
                </a:solidFill>
              </a:rPr>
              <a:t>fieis</a:t>
            </a:r>
            <a:r>
              <a:rPr lang="it-IT" dirty="0">
                <a:solidFill>
                  <a:srgbClr val="1CADE4"/>
                </a:solidFill>
              </a:rPr>
              <a:t> </a:t>
            </a:r>
            <a:r>
              <a:rPr lang="it-IT" dirty="0" err="1"/>
              <a:t>os</a:t>
            </a:r>
            <a:r>
              <a:rPr lang="it-IT" dirty="0"/>
              <a:t> </a:t>
            </a:r>
            <a:r>
              <a:rPr lang="it-IT" dirty="0" err="1"/>
              <a:t>membros</a:t>
            </a:r>
            <a:r>
              <a:rPr lang="it-IT" dirty="0"/>
              <a:t> </a:t>
            </a:r>
            <a:r>
              <a:rPr lang="it-IT" dirty="0" err="1"/>
              <a:t>são</a:t>
            </a:r>
            <a:r>
              <a:rPr lang="it-IT" dirty="0"/>
              <a:t> </a:t>
            </a:r>
            <a:r>
              <a:rPr lang="it-IT" dirty="0" err="1"/>
              <a:t>consultados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Podem</a:t>
            </a:r>
            <a:r>
              <a:rPr lang="it-IT" dirty="0"/>
              <a:t> ser </a:t>
            </a:r>
            <a:r>
              <a:rPr lang="it-IT" dirty="0" err="1"/>
              <a:t>consultados</a:t>
            </a:r>
            <a:r>
              <a:rPr lang="it-IT" dirty="0"/>
              <a:t> </a:t>
            </a:r>
            <a:r>
              <a:rPr lang="it-IT" dirty="0" err="1"/>
              <a:t>também</a:t>
            </a:r>
            <a:r>
              <a:rPr lang="it-IT" dirty="0"/>
              <a:t> </a:t>
            </a:r>
            <a:r>
              <a:rPr lang="it-IT" dirty="0" err="1"/>
              <a:t>os</a:t>
            </a:r>
            <a:r>
              <a:rPr lang="it-IT" dirty="0"/>
              <a:t> </a:t>
            </a:r>
            <a:r>
              <a:rPr lang="it-IT" dirty="0" err="1"/>
              <a:t>institutos</a:t>
            </a:r>
            <a:r>
              <a:rPr lang="it-IT" dirty="0"/>
              <a:t> de </a:t>
            </a:r>
            <a:r>
              <a:rPr lang="it-IT" dirty="0" err="1"/>
              <a:t>Estudos</a:t>
            </a:r>
            <a:r>
              <a:rPr lang="it-IT" dirty="0"/>
              <a:t> </a:t>
            </a:r>
            <a:r>
              <a:rPr lang="it-IT" dirty="0" err="1"/>
              <a:t>Superiores</a:t>
            </a:r>
            <a:r>
              <a:rPr lang="it-IT" dirty="0"/>
              <a:t>.</a:t>
            </a:r>
          </a:p>
          <a:p>
            <a:r>
              <a:rPr lang="it-IT" dirty="0"/>
              <a:t>Os </a:t>
            </a:r>
            <a:r>
              <a:rPr lang="it-IT" dirty="0" err="1">
                <a:solidFill>
                  <a:srgbClr val="1CADE4"/>
                </a:solidFill>
              </a:rPr>
              <a:t>contributos</a:t>
            </a:r>
            <a:r>
              <a:rPr lang="it-IT" dirty="0">
                <a:solidFill>
                  <a:srgbClr val="1CADE4"/>
                </a:solidFill>
              </a:rPr>
              <a:t> </a:t>
            </a:r>
            <a:r>
              <a:rPr lang="it-IT" dirty="0" err="1">
                <a:solidFill>
                  <a:srgbClr val="1CADE4"/>
                </a:solidFill>
              </a:rPr>
              <a:t>preparatórios</a:t>
            </a:r>
            <a:r>
              <a:rPr lang="it-IT" dirty="0"/>
              <a:t> </a:t>
            </a:r>
            <a:r>
              <a:rPr lang="it-IT" dirty="0" err="1"/>
              <a:t>recolhidos</a:t>
            </a:r>
            <a:r>
              <a:rPr lang="it-IT" dirty="0"/>
              <a:t> </a:t>
            </a:r>
            <a:r>
              <a:rPr lang="it-IT" dirty="0" err="1"/>
              <a:t>são</a:t>
            </a:r>
            <a:r>
              <a:rPr lang="it-IT" dirty="0"/>
              <a:t> </a:t>
            </a:r>
            <a:r>
              <a:rPr lang="it-IT" dirty="0" err="1"/>
              <a:t>sintetizados</a:t>
            </a:r>
            <a:r>
              <a:rPr lang="it-IT" dirty="0"/>
              <a:t> e </a:t>
            </a:r>
            <a:r>
              <a:rPr lang="it-IT" dirty="0" err="1"/>
              <a:t>transmitidos</a:t>
            </a:r>
            <a:r>
              <a:rPr lang="it-IT" dirty="0"/>
              <a:t> </a:t>
            </a:r>
            <a:r>
              <a:rPr lang="it-IT" dirty="0" err="1"/>
              <a:t>através</a:t>
            </a:r>
            <a:r>
              <a:rPr lang="it-IT" dirty="0"/>
              <a:t> </a:t>
            </a:r>
            <a:r>
              <a:rPr lang="it-IT" dirty="0" err="1"/>
              <a:t>os</a:t>
            </a:r>
            <a:r>
              <a:rPr lang="it-IT" dirty="0"/>
              <a:t> </a:t>
            </a:r>
            <a:r>
              <a:rPr lang="it-IT" dirty="0" err="1"/>
              <a:t>diversos</a:t>
            </a:r>
            <a:r>
              <a:rPr lang="it-IT" dirty="0"/>
              <a:t> </a:t>
            </a:r>
            <a:r>
              <a:rPr lang="it-IT" dirty="0" err="1"/>
              <a:t>níveis</a:t>
            </a:r>
            <a:r>
              <a:rPr lang="it-IT" dirty="0"/>
              <a:t> </a:t>
            </a:r>
            <a:r>
              <a:rPr lang="it-IT" dirty="0" err="1"/>
              <a:t>intermédios</a:t>
            </a:r>
            <a:r>
              <a:rPr lang="it-IT" dirty="0"/>
              <a:t> da </a:t>
            </a:r>
            <a:r>
              <a:rPr lang="it-IT" dirty="0" err="1"/>
              <a:t>hierarquia</a:t>
            </a:r>
            <a:r>
              <a:rPr lang="it-IT" dirty="0"/>
              <a:t> </a:t>
            </a:r>
            <a:r>
              <a:rPr lang="it-IT" dirty="0" err="1"/>
              <a:t>eclesial</a:t>
            </a:r>
            <a:r>
              <a:rPr lang="it-IT" dirty="0"/>
              <a:t>, </a:t>
            </a:r>
            <a:r>
              <a:rPr lang="it-IT" dirty="0" err="1"/>
              <a:t>até</a:t>
            </a:r>
            <a:r>
              <a:rPr lang="it-IT" dirty="0"/>
              <a:t> </a:t>
            </a:r>
            <a:r>
              <a:rPr lang="it-IT" dirty="0" err="1"/>
              <a:t>chegar</a:t>
            </a:r>
            <a:r>
              <a:rPr lang="it-IT" dirty="0"/>
              <a:t> à </a:t>
            </a:r>
            <a:r>
              <a:rPr lang="it-IT" dirty="0" err="1">
                <a:solidFill>
                  <a:srgbClr val="1CADE4"/>
                </a:solidFill>
              </a:rPr>
              <a:t>Secretaria</a:t>
            </a:r>
            <a:r>
              <a:rPr lang="it-IT" dirty="0">
                <a:solidFill>
                  <a:srgbClr val="1CADE4"/>
                </a:solidFill>
              </a:rPr>
              <a:t> </a:t>
            </a:r>
            <a:r>
              <a:rPr lang="it-IT" dirty="0" err="1">
                <a:solidFill>
                  <a:srgbClr val="1CADE4"/>
                </a:solidFill>
              </a:rPr>
              <a:t>Geral</a:t>
            </a:r>
            <a:r>
              <a:rPr lang="it-IT" dirty="0">
                <a:solidFill>
                  <a:srgbClr val="1CADE4"/>
                </a:solidFill>
              </a:rPr>
              <a:t> do </a:t>
            </a:r>
            <a:r>
              <a:rPr lang="it-IT" dirty="0" err="1">
                <a:solidFill>
                  <a:srgbClr val="1CADE4"/>
                </a:solidFill>
              </a:rPr>
              <a:t>Sínodo</a:t>
            </a:r>
            <a:endParaRPr lang="it-IT" dirty="0">
              <a:solidFill>
                <a:schemeClr val="tx1"/>
              </a:solidFill>
            </a:endParaRPr>
          </a:p>
          <a:p>
            <a:r>
              <a:rPr lang="it-IT" dirty="0">
                <a:solidFill>
                  <a:schemeClr val="tx1"/>
                </a:solidFill>
              </a:rPr>
              <a:t>A </a:t>
            </a:r>
            <a:r>
              <a:rPr lang="it-IT" dirty="0" err="1">
                <a:solidFill>
                  <a:schemeClr val="tx1"/>
                </a:solidFill>
              </a:rPr>
              <a:t>Secretaria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geral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nomeia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uma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comissão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preparatória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dirty="0" err="1">
                <a:solidFill>
                  <a:schemeClr val="tx1"/>
                </a:solidFill>
              </a:rPr>
              <a:t>que</a:t>
            </a:r>
            <a:r>
              <a:rPr lang="it-IT" dirty="0">
                <a:solidFill>
                  <a:schemeClr val="tx1"/>
                </a:solidFill>
              </a:rPr>
              <a:t> prepara </a:t>
            </a:r>
            <a:r>
              <a:rPr lang="it-IT" dirty="0" err="1">
                <a:solidFill>
                  <a:srgbClr val="1CADE4"/>
                </a:solidFill>
              </a:rPr>
              <a:t>Documentos</a:t>
            </a:r>
            <a:r>
              <a:rPr lang="it-IT" dirty="0">
                <a:solidFill>
                  <a:srgbClr val="1CADE4"/>
                </a:solidFill>
              </a:rPr>
              <a:t> de </a:t>
            </a:r>
            <a:r>
              <a:rPr lang="it-IT" dirty="0" err="1">
                <a:solidFill>
                  <a:srgbClr val="1CADE4"/>
                </a:solidFill>
              </a:rPr>
              <a:t>trabalho</a:t>
            </a:r>
            <a:r>
              <a:rPr lang="it-IT" dirty="0">
                <a:solidFill>
                  <a:srgbClr val="1CADE4"/>
                </a:solidFill>
              </a:rPr>
              <a:t> </a:t>
            </a:r>
            <a:r>
              <a:rPr lang="it-IT" dirty="0">
                <a:solidFill>
                  <a:schemeClr val="tx1"/>
                </a:solidFill>
              </a:rPr>
              <a:t>(«</a:t>
            </a:r>
            <a:r>
              <a:rPr lang="it-IT" i="1" dirty="0">
                <a:solidFill>
                  <a:schemeClr val="tx1"/>
                </a:solidFill>
              </a:rPr>
              <a:t>instrumentum </a:t>
            </a:r>
            <a:r>
              <a:rPr lang="it-IT" i="1" dirty="0" err="1">
                <a:solidFill>
                  <a:schemeClr val="tx1"/>
                </a:solidFill>
              </a:rPr>
              <a:t>laboris</a:t>
            </a:r>
            <a:r>
              <a:rPr lang="it-IT" dirty="0">
                <a:solidFill>
                  <a:schemeClr val="tx1"/>
                </a:solidFill>
              </a:rPr>
              <a:t>») </a:t>
            </a:r>
            <a:r>
              <a:rPr lang="it-IT" dirty="0" err="1">
                <a:solidFill>
                  <a:schemeClr val="tx1"/>
                </a:solidFill>
              </a:rPr>
              <a:t>como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guias</a:t>
            </a:r>
            <a:r>
              <a:rPr lang="it-IT" dirty="0">
                <a:solidFill>
                  <a:schemeClr val="tx1"/>
                </a:solidFill>
              </a:rPr>
              <a:t> para a </a:t>
            </a:r>
            <a:r>
              <a:rPr lang="it-IT" dirty="0" err="1">
                <a:solidFill>
                  <a:schemeClr val="tx1"/>
                </a:solidFill>
              </a:rPr>
              <a:t>celebração</a:t>
            </a:r>
            <a:r>
              <a:rPr lang="it-IT" dirty="0">
                <a:solidFill>
                  <a:schemeClr val="tx1"/>
                </a:solidFill>
              </a:rPr>
              <a:t> do </a:t>
            </a:r>
            <a:r>
              <a:rPr lang="it-IT" dirty="0" err="1">
                <a:solidFill>
                  <a:schemeClr val="tx1"/>
                </a:solidFill>
              </a:rPr>
              <a:t>Sínodo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1" name="Segnaposto contenuto 10">
            <a:extLst>
              <a:ext uri="{FF2B5EF4-FFF2-40B4-BE49-F238E27FC236}">
                <a16:creationId xmlns:a16="http://schemas.microsoft.com/office/drawing/2014/main" id="{B6D1D7FF-5448-4CAA-A74A-A240D0039B5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14203506"/>
              </p:ext>
            </p:extLst>
          </p:nvPr>
        </p:nvGraphicFramePr>
        <p:xfrm>
          <a:off x="8257667" y="2227263"/>
          <a:ext cx="3373501" cy="3633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Freccia in su 11">
            <a:extLst>
              <a:ext uri="{FF2B5EF4-FFF2-40B4-BE49-F238E27FC236}">
                <a16:creationId xmlns:a16="http://schemas.microsoft.com/office/drawing/2014/main" id="{434F81E4-DC84-4940-8CF5-95053261031E}"/>
              </a:ext>
            </a:extLst>
          </p:cNvPr>
          <p:cNvSpPr/>
          <p:nvPr/>
        </p:nvSpPr>
        <p:spPr>
          <a:xfrm>
            <a:off x="9659834" y="2957804"/>
            <a:ext cx="569167" cy="2547257"/>
          </a:xfrm>
          <a:prstGeom prst="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1063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04B0A8-49A6-488F-80A1-F748AD10A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Celebração</a:t>
            </a:r>
            <a:r>
              <a:rPr lang="it-IT" dirty="0"/>
              <a:t> do </a:t>
            </a:r>
            <a:r>
              <a:rPr lang="it-IT" dirty="0" err="1"/>
              <a:t>Sínodo</a:t>
            </a:r>
            <a:r>
              <a:rPr lang="it-IT" dirty="0"/>
              <a:t>	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C1BEA6-7F37-4984-A95C-1BBF5864E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184088" cy="3634486"/>
          </a:xfrm>
        </p:spPr>
        <p:txBody>
          <a:bodyPr anchor="t">
            <a:normAutofit fontScale="92500" lnSpcReduction="10000"/>
          </a:bodyPr>
          <a:lstStyle/>
          <a:p>
            <a:r>
              <a:rPr lang="it-IT" dirty="0"/>
              <a:t>O Papa e </a:t>
            </a:r>
            <a:r>
              <a:rPr lang="it-IT" dirty="0" err="1"/>
              <a:t>os</a:t>
            </a:r>
            <a:r>
              <a:rPr lang="it-IT" dirty="0"/>
              <a:t> </a:t>
            </a:r>
            <a:r>
              <a:rPr lang="it-IT" dirty="0" err="1"/>
              <a:t>Bispos</a:t>
            </a:r>
            <a:r>
              <a:rPr lang="it-IT" dirty="0"/>
              <a:t> </a:t>
            </a:r>
            <a:r>
              <a:rPr lang="it-IT" dirty="0" err="1"/>
              <a:t>delegados</a:t>
            </a:r>
            <a:r>
              <a:rPr lang="it-IT" dirty="0"/>
              <a:t> </a:t>
            </a:r>
            <a:r>
              <a:rPr lang="it-IT" dirty="0" err="1"/>
              <a:t>reunem</a:t>
            </a:r>
            <a:r>
              <a:rPr lang="it-IT" dirty="0"/>
              <a:t>-se </a:t>
            </a:r>
            <a:r>
              <a:rPr lang="it-IT" dirty="0" err="1"/>
              <a:t>em</a:t>
            </a:r>
            <a:r>
              <a:rPr lang="it-IT" dirty="0"/>
              <a:t> Roma para </a:t>
            </a:r>
            <a:r>
              <a:rPr lang="it-IT" dirty="0" err="1"/>
              <a:t>um</a:t>
            </a:r>
            <a:r>
              <a:rPr lang="it-IT" dirty="0"/>
              <a:t> </a:t>
            </a:r>
            <a:r>
              <a:rPr lang="it-IT" dirty="0" err="1"/>
              <a:t>período</a:t>
            </a:r>
            <a:r>
              <a:rPr lang="it-IT" dirty="0"/>
              <a:t> de </a:t>
            </a:r>
            <a:r>
              <a:rPr lang="it-IT" dirty="0">
                <a:solidFill>
                  <a:srgbClr val="1CADE4"/>
                </a:solidFill>
              </a:rPr>
              <a:t>tempo </a:t>
            </a:r>
            <a:r>
              <a:rPr lang="it-IT" dirty="0" err="1">
                <a:solidFill>
                  <a:srgbClr val="1CADE4"/>
                </a:solidFill>
              </a:rPr>
              <a:t>prestabelecido</a:t>
            </a:r>
            <a:r>
              <a:rPr lang="it-IT" dirty="0">
                <a:solidFill>
                  <a:srgbClr val="1CADE4"/>
                </a:solidFill>
              </a:rPr>
              <a:t> </a:t>
            </a:r>
            <a:r>
              <a:rPr lang="it-IT" dirty="0"/>
              <a:t>para </a:t>
            </a:r>
            <a:r>
              <a:rPr lang="it-IT" dirty="0" err="1"/>
              <a:t>discutir</a:t>
            </a:r>
            <a:r>
              <a:rPr lang="it-IT" dirty="0"/>
              <a:t> e </a:t>
            </a:r>
            <a:r>
              <a:rPr lang="it-IT" dirty="0" err="1"/>
              <a:t>discernir</a:t>
            </a:r>
            <a:r>
              <a:rPr lang="it-IT" dirty="0"/>
              <a:t> </a:t>
            </a:r>
            <a:r>
              <a:rPr lang="it-IT" dirty="0" err="1"/>
              <a:t>acerca</a:t>
            </a:r>
            <a:r>
              <a:rPr lang="it-IT" dirty="0"/>
              <a:t> do tema. </a:t>
            </a:r>
          </a:p>
          <a:p>
            <a:r>
              <a:rPr lang="it-IT" dirty="0"/>
              <a:t>A </a:t>
            </a:r>
            <a:r>
              <a:rPr lang="it-IT" dirty="0" err="1"/>
              <a:t>Assembleia</a:t>
            </a:r>
            <a:r>
              <a:rPr lang="it-IT" dirty="0"/>
              <a:t> </a:t>
            </a:r>
            <a:r>
              <a:rPr lang="it-IT" dirty="0" err="1"/>
              <a:t>inicia</a:t>
            </a:r>
            <a:r>
              <a:rPr lang="it-IT" dirty="0"/>
              <a:t> e </a:t>
            </a:r>
            <a:r>
              <a:rPr lang="it-IT" dirty="0" err="1"/>
              <a:t>conclui</a:t>
            </a:r>
            <a:r>
              <a:rPr lang="it-IT" dirty="0"/>
              <a:t>-se </a:t>
            </a:r>
            <a:r>
              <a:rPr lang="it-IT" dirty="0" err="1"/>
              <a:t>com</a:t>
            </a:r>
            <a:r>
              <a:rPr lang="it-IT" dirty="0"/>
              <a:t> a </a:t>
            </a:r>
            <a:r>
              <a:rPr lang="it-IT" dirty="0" err="1"/>
              <a:t>celebração</a:t>
            </a:r>
            <a:r>
              <a:rPr lang="it-IT" dirty="0"/>
              <a:t> da </a:t>
            </a:r>
            <a:r>
              <a:rPr lang="it-IT" dirty="0">
                <a:solidFill>
                  <a:srgbClr val="1CADE4"/>
                </a:solidFill>
              </a:rPr>
              <a:t>Eucaristia</a:t>
            </a:r>
            <a:r>
              <a:rPr lang="it-IT" dirty="0"/>
              <a:t> </a:t>
            </a:r>
            <a:r>
              <a:rPr lang="it-IT" dirty="0" err="1"/>
              <a:t>presidida</a:t>
            </a:r>
            <a:r>
              <a:rPr lang="it-IT" dirty="0"/>
              <a:t> pelo Papa.</a:t>
            </a:r>
          </a:p>
          <a:p>
            <a:r>
              <a:rPr lang="it-IT" dirty="0"/>
              <a:t>A Assemblea </a:t>
            </a:r>
            <a:r>
              <a:rPr lang="it-IT" dirty="0" err="1"/>
              <a:t>reúne</a:t>
            </a:r>
            <a:r>
              <a:rPr lang="it-IT" dirty="0"/>
              <a:t>-se </a:t>
            </a:r>
            <a:r>
              <a:rPr lang="it-IT" dirty="0" err="1"/>
              <a:t>em</a:t>
            </a:r>
            <a:endParaRPr lang="it-IT" dirty="0"/>
          </a:p>
          <a:p>
            <a:pPr lvl="1"/>
            <a:r>
              <a:rPr lang="it-IT" dirty="0" err="1">
                <a:solidFill>
                  <a:schemeClr val="tx1"/>
                </a:solidFill>
              </a:rPr>
              <a:t>Congregações</a:t>
            </a:r>
            <a:r>
              <a:rPr lang="it-IT" dirty="0">
                <a:solidFill>
                  <a:schemeClr val="tx1"/>
                </a:solidFill>
              </a:rPr>
              <a:t> Gerais (</a:t>
            </a:r>
            <a:r>
              <a:rPr lang="it-IT" dirty="0" err="1">
                <a:solidFill>
                  <a:schemeClr val="tx1"/>
                </a:solidFill>
              </a:rPr>
              <a:t>sentadas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em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plenário</a:t>
            </a:r>
            <a:r>
              <a:rPr lang="it-IT" dirty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it-IT" dirty="0" err="1">
                <a:solidFill>
                  <a:schemeClr val="tx1"/>
                </a:solidFill>
              </a:rPr>
              <a:t>Circulos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menores</a:t>
            </a:r>
            <a:r>
              <a:rPr lang="it-IT" dirty="0">
                <a:solidFill>
                  <a:schemeClr val="tx1"/>
                </a:solidFill>
              </a:rPr>
              <a:t> e </a:t>
            </a:r>
            <a:r>
              <a:rPr lang="it-IT" dirty="0" err="1">
                <a:solidFill>
                  <a:schemeClr val="tx1"/>
                </a:solidFill>
              </a:rPr>
              <a:t>Comissões</a:t>
            </a:r>
            <a:r>
              <a:rPr lang="it-IT" dirty="0">
                <a:solidFill>
                  <a:schemeClr val="tx1"/>
                </a:solidFill>
              </a:rPr>
              <a:t> de </a:t>
            </a:r>
            <a:r>
              <a:rPr lang="it-IT" dirty="0" err="1">
                <a:solidFill>
                  <a:schemeClr val="tx1"/>
                </a:solidFill>
              </a:rPr>
              <a:t>estudo</a:t>
            </a:r>
            <a:endParaRPr lang="it-IT" dirty="0">
              <a:solidFill>
                <a:schemeClr val="tx1"/>
              </a:solidFill>
            </a:endParaRPr>
          </a:p>
          <a:p>
            <a:r>
              <a:rPr lang="it-IT" dirty="0"/>
              <a:t>A </a:t>
            </a:r>
            <a:r>
              <a:rPr lang="it-IT" dirty="0" err="1"/>
              <a:t>Assembleia</a:t>
            </a:r>
            <a:r>
              <a:rPr lang="it-IT" dirty="0"/>
              <a:t> </a:t>
            </a:r>
            <a:r>
              <a:rPr lang="it-IT" dirty="0" err="1"/>
              <a:t>recolhe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próprias</a:t>
            </a:r>
            <a:r>
              <a:rPr lang="it-IT" dirty="0"/>
              <a:t> </a:t>
            </a:r>
            <a:r>
              <a:rPr lang="it-IT" dirty="0" err="1"/>
              <a:t>conclusões</a:t>
            </a:r>
            <a:r>
              <a:rPr lang="it-IT" dirty="0"/>
              <a:t> </a:t>
            </a:r>
            <a:r>
              <a:rPr lang="it-IT" dirty="0" err="1"/>
              <a:t>num</a:t>
            </a:r>
            <a:r>
              <a:rPr lang="it-IT" dirty="0"/>
              <a:t> </a:t>
            </a:r>
            <a:r>
              <a:rPr lang="it-IT" dirty="0">
                <a:solidFill>
                  <a:srgbClr val="1CADE4"/>
                </a:solidFill>
              </a:rPr>
              <a:t>Documento </a:t>
            </a:r>
            <a:r>
              <a:rPr lang="it-IT" dirty="0" err="1">
                <a:solidFill>
                  <a:srgbClr val="1CADE4"/>
                </a:solidFill>
              </a:rPr>
              <a:t>final</a:t>
            </a:r>
            <a:r>
              <a:rPr lang="it-IT" dirty="0"/>
              <a:t>, </a:t>
            </a:r>
            <a:r>
              <a:rPr lang="it-IT" dirty="0" err="1"/>
              <a:t>articulado</a:t>
            </a:r>
            <a:r>
              <a:rPr lang="it-IT" dirty="0"/>
              <a:t> </a:t>
            </a:r>
            <a:r>
              <a:rPr lang="it-IT" dirty="0" err="1"/>
              <a:t>em</a:t>
            </a:r>
            <a:r>
              <a:rPr lang="it-IT" dirty="0"/>
              <a:t> </a:t>
            </a:r>
            <a:r>
              <a:rPr lang="it-IT" dirty="0" err="1"/>
              <a:t>diversas</a:t>
            </a:r>
            <a:r>
              <a:rPr lang="it-IT" dirty="0"/>
              <a:t> partes.</a:t>
            </a:r>
          </a:p>
          <a:p>
            <a:r>
              <a:rPr lang="it-IT" dirty="0"/>
              <a:t>Os Vescovi </a:t>
            </a:r>
            <a:r>
              <a:rPr lang="it-IT" dirty="0" err="1">
                <a:solidFill>
                  <a:srgbClr val="1CADE4"/>
                </a:solidFill>
              </a:rPr>
              <a:t>votam</a:t>
            </a:r>
            <a:r>
              <a:rPr lang="it-IT" dirty="0"/>
              <a:t> para a </a:t>
            </a:r>
            <a:r>
              <a:rPr lang="it-IT" dirty="0" err="1"/>
              <a:t>aprovação</a:t>
            </a:r>
            <a:r>
              <a:rPr lang="it-IT" dirty="0"/>
              <a:t> de cada </a:t>
            </a:r>
            <a:r>
              <a:rPr lang="it-IT" dirty="0" err="1"/>
              <a:t>uma</a:t>
            </a:r>
            <a:r>
              <a:rPr lang="it-IT" dirty="0"/>
              <a:t> </a:t>
            </a:r>
            <a:r>
              <a:rPr lang="it-IT" dirty="0" err="1"/>
              <a:t>das</a:t>
            </a:r>
            <a:r>
              <a:rPr lang="it-IT" dirty="0"/>
              <a:t> partes.</a:t>
            </a:r>
          </a:p>
          <a:p>
            <a:r>
              <a:rPr lang="it-IT" dirty="0" err="1"/>
              <a:t>Podem</a:t>
            </a:r>
            <a:r>
              <a:rPr lang="it-IT" dirty="0"/>
              <a:t> ser </a:t>
            </a:r>
            <a:r>
              <a:rPr lang="it-IT" dirty="0" err="1"/>
              <a:t>convidados</a:t>
            </a:r>
            <a:r>
              <a:rPr lang="it-IT" dirty="0"/>
              <a:t>, </a:t>
            </a:r>
            <a:r>
              <a:rPr lang="it-IT" dirty="0" err="1"/>
              <a:t>com</a:t>
            </a:r>
            <a:r>
              <a:rPr lang="it-IT" dirty="0"/>
              <a:t> </a:t>
            </a:r>
            <a:r>
              <a:rPr lang="it-IT" dirty="0" err="1"/>
              <a:t>direito</a:t>
            </a:r>
            <a:r>
              <a:rPr lang="it-IT" dirty="0"/>
              <a:t> de </a:t>
            </a:r>
            <a:r>
              <a:rPr lang="it-IT" dirty="0" err="1">
                <a:solidFill>
                  <a:srgbClr val="1CADE4"/>
                </a:solidFill>
              </a:rPr>
              <a:t>palavra</a:t>
            </a:r>
            <a:r>
              <a:rPr lang="it-IT" dirty="0"/>
              <a:t> mas </a:t>
            </a:r>
            <a:r>
              <a:rPr lang="it-IT" dirty="0" err="1"/>
              <a:t>sem</a:t>
            </a:r>
            <a:r>
              <a:rPr lang="it-IT" dirty="0"/>
              <a:t> </a:t>
            </a:r>
            <a:r>
              <a:rPr lang="it-IT" dirty="0" err="1"/>
              <a:t>direito</a:t>
            </a:r>
            <a:r>
              <a:rPr lang="it-IT" dirty="0"/>
              <a:t> de voto:</a:t>
            </a:r>
          </a:p>
          <a:p>
            <a:pPr lvl="1"/>
            <a:r>
              <a:rPr lang="it-IT" dirty="0" err="1"/>
              <a:t>Especialistas</a:t>
            </a:r>
            <a:r>
              <a:rPr lang="it-IT" dirty="0"/>
              <a:t> da materia e </a:t>
            </a:r>
            <a:r>
              <a:rPr lang="it-IT" dirty="0" err="1"/>
              <a:t>Auditores</a:t>
            </a:r>
            <a:endParaRPr lang="it-IT" dirty="0"/>
          </a:p>
          <a:p>
            <a:pPr lvl="1"/>
            <a:r>
              <a:rPr lang="it-IT" dirty="0" err="1"/>
              <a:t>Delegados</a:t>
            </a:r>
            <a:r>
              <a:rPr lang="it-IT" dirty="0"/>
              <a:t> de </a:t>
            </a:r>
            <a:r>
              <a:rPr lang="it-IT" dirty="0" err="1"/>
              <a:t>outras</a:t>
            </a:r>
            <a:r>
              <a:rPr lang="it-IT" dirty="0"/>
              <a:t> </a:t>
            </a:r>
            <a:r>
              <a:rPr lang="it-IT" dirty="0" err="1"/>
              <a:t>Igrejas</a:t>
            </a:r>
            <a:r>
              <a:rPr lang="it-IT" dirty="0"/>
              <a:t> e </a:t>
            </a:r>
            <a:r>
              <a:rPr lang="it-IT" dirty="0" err="1"/>
              <a:t>Comunidades</a:t>
            </a:r>
            <a:r>
              <a:rPr lang="it-IT" dirty="0"/>
              <a:t> </a:t>
            </a:r>
            <a:r>
              <a:rPr lang="it-IT" dirty="0" err="1"/>
              <a:t>eclesiais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não</a:t>
            </a:r>
            <a:r>
              <a:rPr lang="it-IT" dirty="0"/>
              <a:t> se </a:t>
            </a:r>
            <a:r>
              <a:rPr lang="it-IT" dirty="0" err="1"/>
              <a:t>encontrem</a:t>
            </a:r>
            <a:r>
              <a:rPr lang="it-IT" dirty="0"/>
              <a:t> </a:t>
            </a:r>
            <a:r>
              <a:rPr lang="it-IT" dirty="0" err="1"/>
              <a:t>em</a:t>
            </a:r>
            <a:r>
              <a:rPr lang="it-IT" dirty="0"/>
              <a:t> </a:t>
            </a:r>
            <a:r>
              <a:rPr lang="it-IT" dirty="0" err="1"/>
              <a:t>plena</a:t>
            </a:r>
            <a:r>
              <a:rPr lang="it-IT" dirty="0"/>
              <a:t> </a:t>
            </a:r>
            <a:r>
              <a:rPr lang="it-IT" dirty="0" err="1"/>
              <a:t>comunhão</a:t>
            </a:r>
            <a:r>
              <a:rPr lang="it-IT" dirty="0"/>
              <a:t> </a:t>
            </a:r>
            <a:r>
              <a:rPr lang="it-IT" dirty="0" err="1"/>
              <a:t>com</a:t>
            </a:r>
            <a:r>
              <a:rPr lang="it-IT" dirty="0"/>
              <a:t> a </a:t>
            </a:r>
            <a:r>
              <a:rPr lang="it-IT" dirty="0" err="1"/>
              <a:t>Igreja</a:t>
            </a:r>
            <a:r>
              <a:rPr lang="it-IT" dirty="0"/>
              <a:t> </a:t>
            </a:r>
            <a:r>
              <a:rPr lang="it-IT" dirty="0" err="1"/>
              <a:t>Católica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1652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04B0A8-49A6-488F-80A1-F748AD10A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Atuação</a:t>
            </a:r>
            <a:r>
              <a:rPr lang="it-IT" dirty="0"/>
              <a:t> do </a:t>
            </a:r>
            <a:r>
              <a:rPr lang="it-IT" dirty="0" err="1"/>
              <a:t>Sínodo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C1BEA6-7F37-4984-A95C-1BBF5864E4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7526487" cy="3633047"/>
          </a:xfrm>
        </p:spPr>
        <p:txBody>
          <a:bodyPr anchor="t">
            <a:normAutofit/>
          </a:bodyPr>
          <a:lstStyle/>
          <a:p>
            <a:r>
              <a:rPr lang="it-IT" dirty="0">
                <a:solidFill>
                  <a:schemeClr val="tx1"/>
                </a:solidFill>
              </a:rPr>
              <a:t>O Documento </a:t>
            </a:r>
            <a:r>
              <a:rPr lang="it-IT" dirty="0" err="1">
                <a:solidFill>
                  <a:schemeClr val="tx1"/>
                </a:solidFill>
              </a:rPr>
              <a:t>final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é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entregue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ao</a:t>
            </a:r>
            <a:r>
              <a:rPr lang="it-IT" dirty="0">
                <a:solidFill>
                  <a:schemeClr val="tx1"/>
                </a:solidFill>
              </a:rPr>
              <a:t> Papa, </a:t>
            </a:r>
            <a:r>
              <a:rPr lang="it-IT" dirty="0" err="1">
                <a:solidFill>
                  <a:schemeClr val="tx1"/>
                </a:solidFill>
              </a:rPr>
              <a:t>que</a:t>
            </a:r>
            <a:r>
              <a:rPr lang="it-IT" dirty="0">
                <a:solidFill>
                  <a:schemeClr val="tx1"/>
                </a:solidFill>
              </a:rPr>
              <a:t> decide se o </a:t>
            </a:r>
            <a:r>
              <a:rPr lang="it-IT" dirty="0" err="1">
                <a:solidFill>
                  <a:srgbClr val="1CADE4"/>
                </a:solidFill>
              </a:rPr>
              <a:t>aprova</a:t>
            </a:r>
            <a:r>
              <a:rPr lang="it-IT" dirty="0">
                <a:solidFill>
                  <a:schemeClr val="tx1"/>
                </a:solidFill>
              </a:rPr>
              <a:t> e </a:t>
            </a:r>
            <a:r>
              <a:rPr lang="it-IT" dirty="0" err="1">
                <a:solidFill>
                  <a:schemeClr val="tx1"/>
                </a:solidFill>
              </a:rPr>
              <a:t>publica</a:t>
            </a:r>
            <a:r>
              <a:rPr lang="it-IT" dirty="0">
                <a:solidFill>
                  <a:schemeClr val="tx1"/>
                </a:solidFill>
              </a:rPr>
              <a:t>; </a:t>
            </a:r>
            <a:r>
              <a:rPr lang="it-IT" dirty="0" err="1">
                <a:solidFill>
                  <a:schemeClr val="tx1"/>
                </a:solidFill>
              </a:rPr>
              <a:t>neste</a:t>
            </a:r>
            <a:r>
              <a:rPr lang="it-IT" dirty="0">
                <a:solidFill>
                  <a:schemeClr val="tx1"/>
                </a:solidFill>
              </a:rPr>
              <a:t> caso, entra no </a:t>
            </a:r>
            <a:r>
              <a:rPr lang="it-IT" dirty="0" err="1">
                <a:solidFill>
                  <a:srgbClr val="1CADE4"/>
                </a:solidFill>
              </a:rPr>
              <a:t>Magistério</a:t>
            </a:r>
            <a:r>
              <a:rPr lang="it-IT" dirty="0">
                <a:solidFill>
                  <a:schemeClr val="tx1"/>
                </a:solidFill>
              </a:rPr>
              <a:t> de Pedro.</a:t>
            </a:r>
          </a:p>
          <a:p>
            <a:r>
              <a:rPr lang="it-IT" dirty="0">
                <a:solidFill>
                  <a:schemeClr val="tx1"/>
                </a:solidFill>
              </a:rPr>
              <a:t>Os </a:t>
            </a:r>
            <a:r>
              <a:rPr lang="it-IT" dirty="0" err="1">
                <a:solidFill>
                  <a:srgbClr val="1CADE4"/>
                </a:solidFill>
              </a:rPr>
              <a:t>Bispos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encarregam</a:t>
            </a:r>
            <a:r>
              <a:rPr lang="it-IT" dirty="0">
                <a:solidFill>
                  <a:schemeClr val="tx1"/>
                </a:solidFill>
              </a:rPr>
              <a:t>-se da </a:t>
            </a:r>
            <a:r>
              <a:rPr lang="it-IT" dirty="0" err="1">
                <a:solidFill>
                  <a:schemeClr val="tx1"/>
                </a:solidFill>
              </a:rPr>
              <a:t>implementação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das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conclusões</a:t>
            </a:r>
            <a:r>
              <a:rPr lang="it-IT" dirty="0">
                <a:solidFill>
                  <a:schemeClr val="tx1"/>
                </a:solidFill>
              </a:rPr>
              <a:t> da </a:t>
            </a:r>
            <a:r>
              <a:rPr lang="it-IT" dirty="0" err="1">
                <a:solidFill>
                  <a:schemeClr val="tx1"/>
                </a:solidFill>
              </a:rPr>
              <a:t>Assembleia</a:t>
            </a:r>
            <a:r>
              <a:rPr lang="it-IT" dirty="0">
                <a:solidFill>
                  <a:schemeClr val="tx1"/>
                </a:solidFill>
              </a:rPr>
              <a:t> do </a:t>
            </a:r>
            <a:r>
              <a:rPr lang="it-IT" dirty="0" err="1">
                <a:solidFill>
                  <a:schemeClr val="tx1"/>
                </a:solidFill>
              </a:rPr>
              <a:t>Sínodo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dirty="0" err="1">
                <a:solidFill>
                  <a:schemeClr val="tx1"/>
                </a:solidFill>
              </a:rPr>
              <a:t>recebidas</a:t>
            </a:r>
            <a:r>
              <a:rPr lang="it-IT" dirty="0">
                <a:solidFill>
                  <a:schemeClr val="tx1"/>
                </a:solidFill>
              </a:rPr>
              <a:t> pelo Papa.</a:t>
            </a:r>
          </a:p>
          <a:p>
            <a:r>
              <a:rPr lang="it-IT" dirty="0" err="1">
                <a:solidFill>
                  <a:schemeClr val="tx1"/>
                </a:solidFill>
              </a:rPr>
              <a:t>As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rgbClr val="1CADE4"/>
                </a:solidFill>
              </a:rPr>
              <a:t>Conferências</a:t>
            </a:r>
            <a:r>
              <a:rPr lang="it-IT" dirty="0">
                <a:solidFill>
                  <a:srgbClr val="1CADE4"/>
                </a:solidFill>
              </a:rPr>
              <a:t> </a:t>
            </a:r>
            <a:r>
              <a:rPr lang="it-IT" dirty="0" err="1">
                <a:solidFill>
                  <a:srgbClr val="1CADE4"/>
                </a:solidFill>
              </a:rPr>
              <a:t>Episcopais</a:t>
            </a:r>
            <a:r>
              <a:rPr lang="it-IT" dirty="0">
                <a:solidFill>
                  <a:srgbClr val="1CADE4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coordenam</a:t>
            </a:r>
            <a:r>
              <a:rPr lang="it-IT" dirty="0">
                <a:solidFill>
                  <a:schemeClr val="tx1"/>
                </a:solidFill>
              </a:rPr>
              <a:t> a </a:t>
            </a:r>
            <a:r>
              <a:rPr lang="it-IT" dirty="0" err="1">
                <a:solidFill>
                  <a:schemeClr val="tx1"/>
                </a:solidFill>
              </a:rPr>
              <a:t>implementação</a:t>
            </a:r>
            <a:r>
              <a:rPr lang="it-IT" dirty="0">
                <a:solidFill>
                  <a:schemeClr val="tx1"/>
                </a:solidFill>
              </a:rPr>
              <a:t> no </a:t>
            </a:r>
            <a:r>
              <a:rPr lang="it-IT" dirty="0" err="1">
                <a:solidFill>
                  <a:schemeClr val="tx1"/>
                </a:solidFill>
              </a:rPr>
              <a:t>próprio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território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através</a:t>
            </a:r>
            <a:r>
              <a:rPr lang="it-IT" dirty="0">
                <a:solidFill>
                  <a:schemeClr val="tx1"/>
                </a:solidFill>
              </a:rPr>
              <a:t> de </a:t>
            </a:r>
            <a:r>
              <a:rPr lang="it-IT" dirty="0" err="1">
                <a:solidFill>
                  <a:schemeClr val="tx1"/>
                </a:solidFill>
              </a:rPr>
              <a:t>iniciativas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comuns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  <a:p>
            <a:r>
              <a:rPr lang="it-IT" dirty="0">
                <a:solidFill>
                  <a:schemeClr val="tx1"/>
                </a:solidFill>
              </a:rPr>
              <a:t>Para </a:t>
            </a:r>
            <a:r>
              <a:rPr lang="it-IT" dirty="0" err="1">
                <a:solidFill>
                  <a:schemeClr val="tx1"/>
                </a:solidFill>
              </a:rPr>
              <a:t>favorecer</a:t>
            </a:r>
            <a:r>
              <a:rPr lang="it-IT" dirty="0">
                <a:solidFill>
                  <a:schemeClr val="tx1"/>
                </a:solidFill>
              </a:rPr>
              <a:t> a </a:t>
            </a:r>
            <a:r>
              <a:rPr lang="it-IT" dirty="0" err="1">
                <a:solidFill>
                  <a:schemeClr val="tx1"/>
                </a:solidFill>
              </a:rPr>
              <a:t>implementação</a:t>
            </a:r>
            <a:r>
              <a:rPr lang="it-IT" dirty="0">
                <a:solidFill>
                  <a:schemeClr val="tx1"/>
                </a:solidFill>
              </a:rPr>
              <a:t>, a </a:t>
            </a:r>
            <a:r>
              <a:rPr lang="it-IT" dirty="0" err="1">
                <a:solidFill>
                  <a:srgbClr val="1CADE4"/>
                </a:solidFill>
              </a:rPr>
              <a:t>Secretaria</a:t>
            </a:r>
            <a:r>
              <a:rPr lang="it-IT" dirty="0">
                <a:solidFill>
                  <a:srgbClr val="1CADE4"/>
                </a:solidFill>
              </a:rPr>
              <a:t> </a:t>
            </a:r>
            <a:r>
              <a:rPr lang="it-IT" dirty="0" err="1">
                <a:solidFill>
                  <a:srgbClr val="1CADE4"/>
                </a:solidFill>
              </a:rPr>
              <a:t>Geral</a:t>
            </a:r>
            <a:r>
              <a:rPr lang="it-IT" dirty="0">
                <a:solidFill>
                  <a:srgbClr val="1CADE4"/>
                </a:solidFill>
              </a:rPr>
              <a:t> </a:t>
            </a:r>
            <a:r>
              <a:rPr lang="it-IT" dirty="0">
                <a:solidFill>
                  <a:schemeClr val="tx1"/>
                </a:solidFill>
              </a:rPr>
              <a:t>do </a:t>
            </a:r>
            <a:r>
              <a:rPr lang="it-IT" dirty="0" err="1">
                <a:solidFill>
                  <a:schemeClr val="tx1"/>
                </a:solidFill>
              </a:rPr>
              <a:t>Sínodo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pode</a:t>
            </a:r>
            <a:r>
              <a:rPr lang="it-IT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it-IT" dirty="0" err="1">
                <a:solidFill>
                  <a:schemeClr val="tx1"/>
                </a:solidFill>
              </a:rPr>
              <a:t>enviar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rgbClr val="1CADE4"/>
                </a:solidFill>
              </a:rPr>
              <a:t>documentos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aplicativos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dirty="0" err="1">
                <a:solidFill>
                  <a:schemeClr val="tx1"/>
                </a:solidFill>
              </a:rPr>
              <a:t>sob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ordem</a:t>
            </a:r>
            <a:r>
              <a:rPr lang="it-IT" dirty="0">
                <a:solidFill>
                  <a:schemeClr val="tx1"/>
                </a:solidFill>
              </a:rPr>
              <a:t> do Papa;</a:t>
            </a:r>
          </a:p>
          <a:p>
            <a:pPr lvl="1"/>
            <a:r>
              <a:rPr lang="it-IT" dirty="0" err="1">
                <a:solidFill>
                  <a:schemeClr val="tx1"/>
                </a:solidFill>
              </a:rPr>
              <a:t>disponibilizar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rgbClr val="1CADE4"/>
                </a:solidFill>
              </a:rPr>
              <a:t>estudos</a:t>
            </a:r>
            <a:r>
              <a:rPr lang="it-IT" dirty="0">
                <a:solidFill>
                  <a:schemeClr val="tx1"/>
                </a:solidFill>
              </a:rPr>
              <a:t> e </a:t>
            </a:r>
            <a:r>
              <a:rPr lang="it-IT" dirty="0" err="1">
                <a:solidFill>
                  <a:schemeClr val="tx1"/>
                </a:solidFill>
              </a:rPr>
              <a:t>altras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iniciativas</a:t>
            </a:r>
            <a:r>
              <a:rPr lang="it-IT" dirty="0">
                <a:solidFill>
                  <a:schemeClr val="tx1"/>
                </a:solidFill>
              </a:rPr>
              <a:t>;</a:t>
            </a:r>
          </a:p>
          <a:p>
            <a:pPr lvl="1"/>
            <a:r>
              <a:rPr lang="it-IT" dirty="0">
                <a:solidFill>
                  <a:schemeClr val="tx1"/>
                </a:solidFill>
              </a:rPr>
              <a:t>costituir </a:t>
            </a:r>
            <a:r>
              <a:rPr lang="it-IT" dirty="0" err="1">
                <a:solidFill>
                  <a:schemeClr val="tx1"/>
                </a:solidFill>
              </a:rPr>
              <a:t>uma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rgbClr val="1CADE4"/>
                </a:solidFill>
              </a:rPr>
              <a:t>Commissão</a:t>
            </a:r>
            <a:r>
              <a:rPr lang="it-IT" dirty="0">
                <a:solidFill>
                  <a:schemeClr val="tx1"/>
                </a:solidFill>
              </a:rPr>
              <a:t> de </a:t>
            </a:r>
            <a:r>
              <a:rPr lang="it-IT" dirty="0" err="1">
                <a:solidFill>
                  <a:schemeClr val="tx1"/>
                </a:solidFill>
              </a:rPr>
              <a:t>especialistas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1" name="Segnaposto contenuto 10">
            <a:extLst>
              <a:ext uri="{FF2B5EF4-FFF2-40B4-BE49-F238E27FC236}">
                <a16:creationId xmlns:a16="http://schemas.microsoft.com/office/drawing/2014/main" id="{B6D1D7FF-5448-4CAA-A74A-A240D0039B5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24368108"/>
              </p:ext>
            </p:extLst>
          </p:nvPr>
        </p:nvGraphicFramePr>
        <p:xfrm>
          <a:off x="8257667" y="2227263"/>
          <a:ext cx="3373501" cy="3633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Freccia in su 11">
            <a:extLst>
              <a:ext uri="{FF2B5EF4-FFF2-40B4-BE49-F238E27FC236}">
                <a16:creationId xmlns:a16="http://schemas.microsoft.com/office/drawing/2014/main" id="{434F81E4-DC84-4940-8CF5-95053261031E}"/>
              </a:ext>
            </a:extLst>
          </p:cNvPr>
          <p:cNvSpPr/>
          <p:nvPr/>
        </p:nvSpPr>
        <p:spPr>
          <a:xfrm rot="10800000">
            <a:off x="9659834" y="2957804"/>
            <a:ext cx="569167" cy="2547257"/>
          </a:xfrm>
          <a:prstGeom prst="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1733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39" y="702156"/>
            <a:ext cx="11663265" cy="1188720"/>
          </a:xfrm>
        </p:spPr>
        <p:txBody>
          <a:bodyPr rtlCol="0">
            <a:normAutofit/>
          </a:bodyPr>
          <a:lstStyle/>
          <a:p>
            <a:pPr rtl="0"/>
            <a:r>
              <a:rPr lang="it" dirty="0"/>
              <a:t>Sínodo 2021-2023: </a:t>
            </a:r>
            <a:br>
              <a:rPr lang="it" dirty="0"/>
            </a:br>
            <a:r>
              <a:rPr lang="it-IT" dirty="0"/>
              <a:t>Para </a:t>
            </a:r>
            <a:r>
              <a:rPr lang="it-IT" dirty="0" err="1"/>
              <a:t>uma</a:t>
            </a:r>
            <a:r>
              <a:rPr lang="it-IT" dirty="0"/>
              <a:t> </a:t>
            </a:r>
            <a:r>
              <a:rPr lang="it-IT" dirty="0" err="1"/>
              <a:t>Igreja</a:t>
            </a:r>
            <a:r>
              <a:rPr lang="it-IT" dirty="0"/>
              <a:t> </a:t>
            </a:r>
            <a:r>
              <a:rPr lang="it-IT" dirty="0" err="1"/>
              <a:t>Sinodal</a:t>
            </a:r>
            <a:r>
              <a:rPr lang="it-IT" dirty="0"/>
              <a:t>: </a:t>
            </a:r>
            <a:r>
              <a:rPr lang="it-IT" dirty="0" err="1"/>
              <a:t>Comunhão</a:t>
            </a:r>
            <a:r>
              <a:rPr lang="it-IT" dirty="0"/>
              <a:t>, </a:t>
            </a:r>
            <a:r>
              <a:rPr lang="it-IT" dirty="0" err="1"/>
              <a:t>participação</a:t>
            </a:r>
            <a:r>
              <a:rPr lang="it-IT" dirty="0"/>
              <a:t> e </a:t>
            </a:r>
            <a:r>
              <a:rPr lang="it-IT" dirty="0" err="1"/>
              <a:t>missão</a:t>
            </a:r>
            <a:endParaRPr lang="it" dirty="0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3B406FD-2319-4167-A31D-B3F043A01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XVI </a:t>
            </a:r>
            <a:r>
              <a:rPr lang="it-IT" dirty="0" err="1"/>
              <a:t>Assembleia</a:t>
            </a:r>
            <a:r>
              <a:rPr lang="it-IT" dirty="0"/>
              <a:t> </a:t>
            </a:r>
            <a:r>
              <a:rPr lang="it-IT" dirty="0" err="1"/>
              <a:t>geral</a:t>
            </a:r>
            <a:r>
              <a:rPr lang="it-IT" dirty="0"/>
              <a:t> </a:t>
            </a:r>
            <a:r>
              <a:rPr lang="it-IT" dirty="0" err="1"/>
              <a:t>ordinária</a:t>
            </a:r>
            <a:r>
              <a:rPr lang="it-IT" dirty="0"/>
              <a:t> do </a:t>
            </a:r>
            <a:r>
              <a:rPr lang="it-IT" dirty="0" err="1"/>
              <a:t>Sínodo</a:t>
            </a:r>
            <a:r>
              <a:rPr lang="it-IT" dirty="0"/>
              <a:t> </a:t>
            </a:r>
            <a:r>
              <a:rPr lang="it-IT" dirty="0" err="1"/>
              <a:t>dos</a:t>
            </a:r>
            <a:r>
              <a:rPr lang="it-IT" dirty="0"/>
              <a:t> </a:t>
            </a:r>
            <a:r>
              <a:rPr lang="it-IT" dirty="0" err="1"/>
              <a:t>Bispos</a:t>
            </a:r>
            <a:r>
              <a:rPr lang="it-IT" dirty="0"/>
              <a:t>.</a:t>
            </a:r>
          </a:p>
          <a:p>
            <a:r>
              <a:rPr lang="it-IT" dirty="0"/>
              <a:t>É o «</a:t>
            </a:r>
            <a:r>
              <a:rPr lang="it-IT" dirty="0" err="1"/>
              <a:t>Sínodo</a:t>
            </a:r>
            <a:r>
              <a:rPr lang="it-IT" dirty="0"/>
              <a:t> </a:t>
            </a:r>
            <a:r>
              <a:rPr lang="it-IT" dirty="0" err="1"/>
              <a:t>dos</a:t>
            </a:r>
            <a:r>
              <a:rPr lang="it-IT" dirty="0"/>
              <a:t> </a:t>
            </a:r>
            <a:r>
              <a:rPr lang="it-IT" dirty="0" err="1"/>
              <a:t>Sínodos</a:t>
            </a:r>
            <a:r>
              <a:rPr lang="it-IT" dirty="0"/>
              <a:t>», </a:t>
            </a:r>
            <a:r>
              <a:rPr lang="it-IT" dirty="0" err="1"/>
              <a:t>que</a:t>
            </a:r>
            <a:r>
              <a:rPr lang="it-IT" dirty="0"/>
              <a:t> o Papa Francisco </a:t>
            </a:r>
            <a:r>
              <a:rPr lang="it-IT" dirty="0" err="1"/>
              <a:t>quer</a:t>
            </a:r>
            <a:r>
              <a:rPr lang="it-IT" dirty="0"/>
              <a:t> para </a:t>
            </a:r>
            <a:r>
              <a:rPr lang="it-IT" dirty="0" err="1"/>
              <a:t>uma</a:t>
            </a:r>
            <a:r>
              <a:rPr lang="it-IT" dirty="0"/>
              <a:t> </a:t>
            </a:r>
            <a:r>
              <a:rPr lang="it-IT" dirty="0">
                <a:solidFill>
                  <a:srgbClr val="1CADE4"/>
                </a:solidFill>
              </a:rPr>
              <a:t>«</a:t>
            </a:r>
            <a:r>
              <a:rPr lang="it-IT" sz="1600" dirty="0" err="1">
                <a:solidFill>
                  <a:srgbClr val="1CADE4"/>
                </a:solidFill>
              </a:rPr>
              <a:t>Igreja</a:t>
            </a:r>
            <a:r>
              <a:rPr lang="it-IT" sz="1600" dirty="0">
                <a:solidFill>
                  <a:srgbClr val="1CADE4"/>
                </a:solidFill>
              </a:rPr>
              <a:t> </a:t>
            </a:r>
            <a:r>
              <a:rPr lang="it-IT" sz="1600" dirty="0" err="1">
                <a:solidFill>
                  <a:srgbClr val="1CADE4"/>
                </a:solidFill>
              </a:rPr>
              <a:t>constitutivamente</a:t>
            </a:r>
            <a:r>
              <a:rPr lang="it-IT" sz="1600" dirty="0">
                <a:solidFill>
                  <a:srgbClr val="1CADE4"/>
                </a:solidFill>
              </a:rPr>
              <a:t> </a:t>
            </a:r>
            <a:r>
              <a:rPr lang="it-IT" dirty="0" err="1">
                <a:solidFill>
                  <a:srgbClr val="1CADE4"/>
                </a:solidFill>
              </a:rPr>
              <a:t>sinodal</a:t>
            </a:r>
            <a:r>
              <a:rPr lang="it-IT" dirty="0">
                <a:solidFill>
                  <a:srgbClr val="1CADE4"/>
                </a:solidFill>
              </a:rPr>
              <a:t>» </a:t>
            </a:r>
            <a:r>
              <a:rPr lang="it-IT" dirty="0"/>
              <a:t>a </a:t>
            </a:r>
            <a:r>
              <a:rPr lang="it-IT" dirty="0" err="1"/>
              <a:t>todos</a:t>
            </a:r>
            <a:r>
              <a:rPr lang="it-IT" dirty="0"/>
              <a:t> </a:t>
            </a:r>
            <a:r>
              <a:rPr lang="it-IT" dirty="0" err="1"/>
              <a:t>os</a:t>
            </a:r>
            <a:r>
              <a:rPr lang="it-IT" dirty="0"/>
              <a:t>  </a:t>
            </a:r>
            <a:r>
              <a:rPr lang="it-IT" dirty="0" err="1"/>
              <a:t>níveis</a:t>
            </a:r>
            <a:r>
              <a:rPr lang="it-IT" dirty="0"/>
              <a:t>, </a:t>
            </a:r>
            <a:r>
              <a:rPr lang="it-IT" dirty="0" err="1"/>
              <a:t>desde</a:t>
            </a:r>
            <a:r>
              <a:rPr lang="it-IT" dirty="0"/>
              <a:t> o mais </a:t>
            </a:r>
            <a:r>
              <a:rPr lang="it-IT" dirty="0" err="1"/>
              <a:t>local</a:t>
            </a:r>
            <a:r>
              <a:rPr lang="it-IT" dirty="0"/>
              <a:t> </a:t>
            </a:r>
            <a:r>
              <a:rPr lang="it-IT" dirty="0" err="1"/>
              <a:t>ao</a:t>
            </a:r>
            <a:r>
              <a:rPr lang="it-IT" dirty="0"/>
              <a:t> mais </a:t>
            </a:r>
            <a:r>
              <a:rPr lang="it-IT" dirty="0" err="1"/>
              <a:t>universal</a:t>
            </a:r>
            <a:r>
              <a:rPr lang="it-IT" dirty="0"/>
              <a:t>.</a:t>
            </a:r>
          </a:p>
          <a:p>
            <a:r>
              <a:rPr lang="pt-PT" dirty="0"/>
              <a:t>«Este itinerário, que se insere no sulco da “atualização” da Igreja, proposta pelo Concílio Vaticano II, constitui um dom e uma tarefa: caminhando lado a lado e refletindo em conjunto sobre o caminho percorrido, com o que for experimentando, a Igreja poderá aprender quais são os processos que a podem ajudar a viver a </a:t>
            </a:r>
            <a:r>
              <a:rPr lang="pt-PT" sz="1600" dirty="0">
                <a:solidFill>
                  <a:srgbClr val="1CADE4"/>
                </a:solidFill>
              </a:rPr>
              <a:t>comunhão</a:t>
            </a:r>
            <a:r>
              <a:rPr lang="pt-PT" dirty="0"/>
              <a:t>, a realizar a </a:t>
            </a:r>
            <a:r>
              <a:rPr lang="pt-PT" sz="1600" dirty="0">
                <a:solidFill>
                  <a:srgbClr val="1CADE4"/>
                </a:solidFill>
              </a:rPr>
              <a:t>participação </a:t>
            </a:r>
            <a:r>
              <a:rPr lang="pt-PT" dirty="0"/>
              <a:t>e a abrir-se à </a:t>
            </a:r>
            <a:r>
              <a:rPr lang="pt-PT" sz="1600" dirty="0">
                <a:solidFill>
                  <a:srgbClr val="1CADE4"/>
                </a:solidFill>
              </a:rPr>
              <a:t>missão</a:t>
            </a:r>
            <a:r>
              <a:rPr lang="pt-PT" dirty="0"/>
              <a:t>. Com efeito, o nosso “</a:t>
            </a:r>
            <a:r>
              <a:rPr lang="pt-PT" sz="1600" dirty="0">
                <a:solidFill>
                  <a:srgbClr val="1CADE4"/>
                </a:solidFill>
              </a:rPr>
              <a:t>caminhar juntos</a:t>
            </a:r>
            <a:r>
              <a:rPr lang="pt-PT" dirty="0"/>
              <a:t>” é o que mais implementa e manifesta a natureza da Igreja como Povo de Deus peregrino e missionário.</a:t>
            </a:r>
            <a:r>
              <a:rPr lang="it-IT" dirty="0"/>
              <a:t> (cfr. Documento </a:t>
            </a:r>
            <a:r>
              <a:rPr lang="it-IT" dirty="0" err="1"/>
              <a:t>preparatório</a:t>
            </a:r>
            <a:r>
              <a:rPr lang="it-IT" dirty="0"/>
              <a:t>, n. 1).</a:t>
            </a:r>
          </a:p>
          <a:p>
            <a:r>
              <a:rPr lang="it-IT" dirty="0" err="1"/>
              <a:t>Já</a:t>
            </a:r>
            <a:r>
              <a:rPr lang="it-IT" dirty="0"/>
              <a:t> no Congresso </a:t>
            </a:r>
            <a:r>
              <a:rPr lang="it-IT" dirty="0" err="1"/>
              <a:t>eclesial</a:t>
            </a:r>
            <a:r>
              <a:rPr lang="it-IT" dirty="0"/>
              <a:t> </a:t>
            </a:r>
            <a:r>
              <a:rPr lang="it-IT" dirty="0" err="1"/>
              <a:t>nacional</a:t>
            </a:r>
            <a:r>
              <a:rPr lang="it-IT" dirty="0"/>
              <a:t> de </a:t>
            </a:r>
            <a:r>
              <a:rPr lang="it-IT" dirty="0" err="1"/>
              <a:t>Florença</a:t>
            </a:r>
            <a:r>
              <a:rPr lang="it-IT" dirty="0"/>
              <a:t> de 2015 o Papa Francisco </a:t>
            </a:r>
            <a:r>
              <a:rPr lang="it-IT" dirty="0" err="1"/>
              <a:t>tinha</a:t>
            </a:r>
            <a:r>
              <a:rPr lang="it-IT" dirty="0"/>
              <a:t> </a:t>
            </a:r>
            <a:r>
              <a:rPr lang="it-IT" dirty="0" err="1">
                <a:hlinkClick r:id="rId2"/>
              </a:rPr>
              <a:t>tinha</a:t>
            </a:r>
            <a:r>
              <a:rPr lang="it-IT" dirty="0">
                <a:hlinkClick r:id="rId2"/>
              </a:rPr>
              <a:t> </a:t>
            </a:r>
            <a:r>
              <a:rPr lang="it-IT" dirty="0" err="1">
                <a:hlinkClick r:id="rId2"/>
              </a:rPr>
              <a:t>indicado</a:t>
            </a:r>
            <a:r>
              <a:rPr lang="it-IT" dirty="0"/>
              <a:t> a </a:t>
            </a:r>
            <a:r>
              <a:rPr lang="it-IT" dirty="0" err="1"/>
              <a:t>sinodalidade</a:t>
            </a:r>
            <a:r>
              <a:rPr lang="it-IT" dirty="0"/>
              <a:t> </a:t>
            </a:r>
            <a:r>
              <a:rPr lang="it-IT" dirty="0" err="1"/>
              <a:t>como</a:t>
            </a:r>
            <a:r>
              <a:rPr lang="it-IT" dirty="0"/>
              <a:t> </a:t>
            </a:r>
            <a:r>
              <a:rPr lang="it-IT" dirty="0" err="1"/>
              <a:t>caminho</a:t>
            </a:r>
            <a:r>
              <a:rPr lang="it-IT" dirty="0"/>
              <a:t> de </a:t>
            </a:r>
            <a:r>
              <a:rPr lang="it-IT" dirty="0" err="1"/>
              <a:t>renovamento</a:t>
            </a:r>
            <a:r>
              <a:rPr lang="it-IT" dirty="0"/>
              <a:t> da </a:t>
            </a:r>
            <a:r>
              <a:rPr lang="it-IT" dirty="0" err="1"/>
              <a:t>Igreja</a:t>
            </a:r>
            <a:r>
              <a:rPr lang="it-IT" dirty="0"/>
              <a:t>, </a:t>
            </a:r>
            <a:r>
              <a:rPr lang="it-IT" dirty="0" err="1"/>
              <a:t>convidado</a:t>
            </a:r>
            <a:r>
              <a:rPr lang="it-IT" dirty="0"/>
              <a:t> a </a:t>
            </a:r>
            <a:r>
              <a:rPr lang="it-IT" dirty="0" err="1"/>
              <a:t>Igreja</a:t>
            </a:r>
            <a:r>
              <a:rPr lang="it-IT" dirty="0"/>
              <a:t> italiana a convocar-se </a:t>
            </a:r>
            <a:r>
              <a:rPr lang="it-IT" dirty="0" err="1"/>
              <a:t>em</a:t>
            </a:r>
            <a:r>
              <a:rPr lang="it-IT" dirty="0"/>
              <a:t> </a:t>
            </a:r>
            <a:r>
              <a:rPr lang="it-IT" dirty="0" err="1"/>
              <a:t>sínodo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784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"/>
              <a:t>Il Logo ufficiale del Sinodo 2021-2023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3FF23E-07B0-473F-8C0B-9E4FC34FA4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err="1"/>
              <a:t>Uma</a:t>
            </a:r>
            <a:r>
              <a:rPr lang="it-IT" dirty="0"/>
              <a:t> </a:t>
            </a:r>
            <a:r>
              <a:rPr lang="it-IT" dirty="0" err="1"/>
              <a:t>árvore</a:t>
            </a:r>
            <a:r>
              <a:rPr lang="it-IT" dirty="0"/>
              <a:t> </a:t>
            </a:r>
            <a:r>
              <a:rPr lang="it-IT" dirty="0" err="1"/>
              <a:t>magestosa</a:t>
            </a:r>
            <a:r>
              <a:rPr lang="it-IT" dirty="0"/>
              <a:t> </a:t>
            </a:r>
            <a:r>
              <a:rPr lang="it-IT" dirty="0" err="1"/>
              <a:t>alcança</a:t>
            </a:r>
            <a:r>
              <a:rPr lang="it-IT" dirty="0"/>
              <a:t> o </a:t>
            </a:r>
            <a:r>
              <a:rPr lang="it-IT" dirty="0" err="1"/>
              <a:t>céu</a:t>
            </a:r>
            <a:r>
              <a:rPr lang="it-IT" dirty="0"/>
              <a:t>, simbolo de </a:t>
            </a:r>
            <a:r>
              <a:rPr lang="it-IT" dirty="0" err="1"/>
              <a:t>vitalidade</a:t>
            </a:r>
            <a:r>
              <a:rPr lang="it-IT" dirty="0"/>
              <a:t> e </a:t>
            </a:r>
            <a:r>
              <a:rPr lang="it-IT" dirty="0" err="1"/>
              <a:t>esperança</a:t>
            </a:r>
            <a:r>
              <a:rPr lang="it-IT" dirty="0"/>
              <a:t>. È a Cruz de Cristo: leva a Eucaristia,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brilha</a:t>
            </a:r>
            <a:r>
              <a:rPr lang="it-IT" dirty="0"/>
              <a:t> </a:t>
            </a:r>
            <a:r>
              <a:rPr lang="it-IT" dirty="0" err="1"/>
              <a:t>como</a:t>
            </a:r>
            <a:r>
              <a:rPr lang="it-IT" dirty="0"/>
              <a:t> o sol. Os </a:t>
            </a:r>
            <a:r>
              <a:rPr lang="it-IT" dirty="0" err="1"/>
              <a:t>ramos</a:t>
            </a:r>
            <a:r>
              <a:rPr lang="it-IT" dirty="0"/>
              <a:t> </a:t>
            </a:r>
            <a:r>
              <a:rPr lang="it-IT" dirty="0" err="1"/>
              <a:t>horizontais</a:t>
            </a:r>
            <a:r>
              <a:rPr lang="it-IT" dirty="0"/>
              <a:t>, </a:t>
            </a:r>
            <a:r>
              <a:rPr lang="it-IT" dirty="0" err="1"/>
              <a:t>abertos</a:t>
            </a:r>
            <a:r>
              <a:rPr lang="it-IT" dirty="0"/>
              <a:t> </a:t>
            </a:r>
            <a:r>
              <a:rPr lang="it-IT" dirty="0" err="1"/>
              <a:t>como</a:t>
            </a:r>
            <a:r>
              <a:rPr lang="it-IT" dirty="0"/>
              <a:t> </a:t>
            </a:r>
            <a:r>
              <a:rPr lang="it-IT" dirty="0" err="1"/>
              <a:t>asas</a:t>
            </a:r>
            <a:r>
              <a:rPr lang="it-IT" dirty="0"/>
              <a:t>, </a:t>
            </a:r>
            <a:r>
              <a:rPr lang="it-IT" dirty="0" err="1"/>
              <a:t>simbolizam</a:t>
            </a:r>
            <a:r>
              <a:rPr lang="it-IT" dirty="0"/>
              <a:t> o </a:t>
            </a:r>
            <a:r>
              <a:rPr lang="it-IT" dirty="0" err="1"/>
              <a:t>Espírito</a:t>
            </a:r>
            <a:r>
              <a:rPr lang="it-IT" dirty="0"/>
              <a:t> Santo. </a:t>
            </a:r>
          </a:p>
          <a:p>
            <a:r>
              <a:rPr lang="it-IT" dirty="0"/>
              <a:t>O Povo de Deus </a:t>
            </a:r>
            <a:r>
              <a:rPr lang="it-IT" dirty="0" err="1"/>
              <a:t>não</a:t>
            </a:r>
            <a:r>
              <a:rPr lang="it-IT" dirty="0"/>
              <a:t> </a:t>
            </a:r>
            <a:r>
              <a:rPr lang="it-IT" dirty="0" err="1"/>
              <a:t>é</a:t>
            </a:r>
            <a:r>
              <a:rPr lang="it-IT" dirty="0"/>
              <a:t> </a:t>
            </a:r>
            <a:r>
              <a:rPr lang="it-IT" dirty="0" err="1"/>
              <a:t>estático</a:t>
            </a:r>
            <a:r>
              <a:rPr lang="it-IT" dirty="0"/>
              <a:t>, </a:t>
            </a:r>
            <a:r>
              <a:rPr lang="it-IT" dirty="0" err="1"/>
              <a:t>caminha</a:t>
            </a:r>
            <a:r>
              <a:rPr lang="it-IT" dirty="0"/>
              <a:t> </a:t>
            </a:r>
            <a:r>
              <a:rPr lang="it-IT" dirty="0" err="1"/>
              <a:t>junto</a:t>
            </a:r>
            <a:r>
              <a:rPr lang="it-IT" dirty="0"/>
              <a:t> a partir da </a:t>
            </a:r>
            <a:r>
              <a:rPr lang="it-IT" dirty="0" err="1"/>
              <a:t>árvore-cruz</a:t>
            </a:r>
            <a:r>
              <a:rPr lang="it-IT" dirty="0"/>
              <a:t>. </a:t>
            </a:r>
            <a:r>
              <a:rPr lang="it-IT" dirty="0" err="1"/>
              <a:t>As</a:t>
            </a:r>
            <a:r>
              <a:rPr lang="it-IT" dirty="0"/>
              <a:t> 15 </a:t>
            </a:r>
            <a:r>
              <a:rPr lang="it-IT" dirty="0" err="1"/>
              <a:t>silhuetas</a:t>
            </a:r>
            <a:r>
              <a:rPr lang="it-IT" dirty="0"/>
              <a:t> </a:t>
            </a:r>
            <a:r>
              <a:rPr lang="it-IT" dirty="0" err="1"/>
              <a:t>multicolor</a:t>
            </a:r>
            <a:r>
              <a:rPr lang="it-IT" dirty="0"/>
              <a:t> </a:t>
            </a:r>
            <a:r>
              <a:rPr lang="it-IT" dirty="0" err="1"/>
              <a:t>resumem</a:t>
            </a:r>
            <a:r>
              <a:rPr lang="it-IT" dirty="0"/>
              <a:t> a </a:t>
            </a:r>
            <a:r>
              <a:rPr lang="it-IT" dirty="0" err="1"/>
              <a:t>humanidade</a:t>
            </a:r>
            <a:r>
              <a:rPr lang="it-IT" dirty="0"/>
              <a:t> </a:t>
            </a:r>
            <a:r>
              <a:rPr lang="it-IT" dirty="0" err="1"/>
              <a:t>na</a:t>
            </a:r>
            <a:r>
              <a:rPr lang="it-IT" dirty="0"/>
              <a:t> sua </a:t>
            </a:r>
            <a:r>
              <a:rPr lang="it-IT" dirty="0" err="1"/>
              <a:t>diversidade</a:t>
            </a:r>
            <a:r>
              <a:rPr lang="it-IT" dirty="0"/>
              <a:t> de </a:t>
            </a:r>
            <a:r>
              <a:rPr lang="it-IT" dirty="0" err="1"/>
              <a:t>origem</a:t>
            </a:r>
            <a:r>
              <a:rPr lang="it-IT" dirty="0"/>
              <a:t> e </a:t>
            </a:r>
            <a:r>
              <a:rPr lang="it-IT" dirty="0" err="1"/>
              <a:t>situação</a:t>
            </a:r>
            <a:r>
              <a:rPr lang="it-IT" dirty="0"/>
              <a:t> de </a:t>
            </a:r>
            <a:r>
              <a:rPr lang="it-IT" dirty="0" err="1"/>
              <a:t>vida</a:t>
            </a:r>
            <a:r>
              <a:rPr lang="it-IT" dirty="0"/>
              <a:t>.</a:t>
            </a:r>
          </a:p>
          <a:p>
            <a:r>
              <a:rPr lang="it-IT" dirty="0" err="1"/>
              <a:t>Não</a:t>
            </a:r>
            <a:r>
              <a:rPr lang="it-IT" dirty="0"/>
              <a:t> </a:t>
            </a:r>
            <a:r>
              <a:rPr lang="it-IT" dirty="0" err="1"/>
              <a:t>existe</a:t>
            </a:r>
            <a:r>
              <a:rPr lang="it-IT" dirty="0"/>
              <a:t> </a:t>
            </a:r>
            <a:r>
              <a:rPr lang="it-IT" dirty="0" err="1"/>
              <a:t>uma</a:t>
            </a:r>
            <a:r>
              <a:rPr lang="it-IT" dirty="0"/>
              <a:t> </a:t>
            </a:r>
            <a:r>
              <a:rPr lang="it-IT" dirty="0" err="1"/>
              <a:t>hierarquia</a:t>
            </a:r>
            <a:r>
              <a:rPr lang="it-IT" dirty="0"/>
              <a:t>, </a:t>
            </a:r>
            <a:r>
              <a:rPr lang="it-IT" dirty="0" err="1"/>
              <a:t>estão</a:t>
            </a:r>
            <a:r>
              <a:rPr lang="it-IT" dirty="0"/>
              <a:t> </a:t>
            </a:r>
            <a:r>
              <a:rPr lang="it-IT" dirty="0" err="1"/>
              <a:t>todos</a:t>
            </a:r>
            <a:r>
              <a:rPr lang="it-IT" dirty="0"/>
              <a:t> no </a:t>
            </a:r>
            <a:r>
              <a:rPr lang="it-IT" dirty="0" err="1"/>
              <a:t>mesmo</a:t>
            </a:r>
            <a:r>
              <a:rPr lang="it-IT" dirty="0"/>
              <a:t> plano: </a:t>
            </a:r>
            <a:r>
              <a:rPr lang="it-IT" dirty="0" err="1"/>
              <a:t>jovens</a:t>
            </a:r>
            <a:r>
              <a:rPr lang="it-IT" dirty="0"/>
              <a:t>, </a:t>
            </a:r>
            <a:r>
              <a:rPr lang="it-IT" dirty="0" err="1"/>
              <a:t>idosos</a:t>
            </a:r>
            <a:r>
              <a:rPr lang="it-IT" dirty="0"/>
              <a:t>, </a:t>
            </a:r>
            <a:r>
              <a:rPr lang="it-IT" dirty="0" err="1"/>
              <a:t>homens</a:t>
            </a:r>
            <a:r>
              <a:rPr lang="it-IT" dirty="0"/>
              <a:t>, </a:t>
            </a:r>
            <a:r>
              <a:rPr lang="it-IT" dirty="0" err="1"/>
              <a:t>mulheres</a:t>
            </a:r>
            <a:r>
              <a:rPr lang="it-IT" dirty="0"/>
              <a:t>, </a:t>
            </a:r>
            <a:r>
              <a:rPr lang="it-IT" dirty="0" err="1"/>
              <a:t>adolescentes</a:t>
            </a:r>
            <a:r>
              <a:rPr lang="it-IT" dirty="0"/>
              <a:t>, </a:t>
            </a:r>
            <a:r>
              <a:rPr lang="it-IT" dirty="0" err="1"/>
              <a:t>crianças</a:t>
            </a:r>
            <a:r>
              <a:rPr lang="it-IT" dirty="0"/>
              <a:t>, </a:t>
            </a:r>
            <a:r>
              <a:rPr lang="it-IT" dirty="0" err="1"/>
              <a:t>laicos</a:t>
            </a:r>
            <a:r>
              <a:rPr lang="it-IT" dirty="0"/>
              <a:t>, </a:t>
            </a:r>
            <a:r>
              <a:rPr lang="it-IT" dirty="0" err="1"/>
              <a:t>religiosos</a:t>
            </a:r>
            <a:r>
              <a:rPr lang="it-IT" dirty="0"/>
              <a:t>, </a:t>
            </a:r>
            <a:r>
              <a:rPr lang="it-IT" dirty="0" err="1"/>
              <a:t>pais</a:t>
            </a:r>
            <a:r>
              <a:rPr lang="it-IT" dirty="0"/>
              <a:t>, </a:t>
            </a:r>
            <a:r>
              <a:rPr lang="it-IT" dirty="0" err="1"/>
              <a:t>casais</a:t>
            </a:r>
            <a:r>
              <a:rPr lang="it-IT" dirty="0"/>
              <a:t>, </a:t>
            </a:r>
            <a:r>
              <a:rPr lang="it-IT" dirty="0" err="1"/>
              <a:t>solteiros</a:t>
            </a:r>
            <a:r>
              <a:rPr lang="it-IT" dirty="0"/>
              <a:t>, </a:t>
            </a:r>
            <a:r>
              <a:rPr lang="it-IT" dirty="0" err="1"/>
              <a:t>sãos</a:t>
            </a:r>
            <a:r>
              <a:rPr lang="it-IT" dirty="0"/>
              <a:t>, </a:t>
            </a:r>
            <a:r>
              <a:rPr lang="it-IT" dirty="0" err="1"/>
              <a:t>pessoas</a:t>
            </a:r>
            <a:r>
              <a:rPr lang="it-IT" dirty="0"/>
              <a:t> </a:t>
            </a:r>
            <a:r>
              <a:rPr lang="it-IT" dirty="0" err="1"/>
              <a:t>com</a:t>
            </a:r>
            <a:r>
              <a:rPr lang="it-IT" dirty="0"/>
              <a:t> </a:t>
            </a:r>
            <a:r>
              <a:rPr lang="it-IT" dirty="0" err="1"/>
              <a:t>deficiência</a:t>
            </a:r>
            <a:r>
              <a:rPr lang="it-IT" dirty="0"/>
              <a:t>; o </a:t>
            </a:r>
            <a:r>
              <a:rPr lang="it-IT" dirty="0" err="1"/>
              <a:t>bispo</a:t>
            </a:r>
            <a:r>
              <a:rPr lang="it-IT" dirty="0"/>
              <a:t> e a </a:t>
            </a:r>
            <a:r>
              <a:rPr lang="it-IT" dirty="0" err="1"/>
              <a:t>irmã</a:t>
            </a:r>
            <a:r>
              <a:rPr lang="it-IT" dirty="0"/>
              <a:t> </a:t>
            </a:r>
            <a:r>
              <a:rPr lang="it-IT" dirty="0" err="1"/>
              <a:t>não</a:t>
            </a:r>
            <a:r>
              <a:rPr lang="it-IT" dirty="0"/>
              <a:t> </a:t>
            </a:r>
            <a:r>
              <a:rPr lang="it-IT" dirty="0" err="1"/>
              <a:t>estão</a:t>
            </a:r>
            <a:r>
              <a:rPr lang="it-IT" dirty="0"/>
              <a:t> à sua </a:t>
            </a:r>
            <a:r>
              <a:rPr lang="it-IT" dirty="0" err="1"/>
              <a:t>frente</a:t>
            </a:r>
            <a:r>
              <a:rPr lang="it-IT" dirty="0"/>
              <a:t>, mas no </a:t>
            </a:r>
            <a:r>
              <a:rPr lang="it-IT" dirty="0" err="1"/>
              <a:t>meio</a:t>
            </a:r>
            <a:r>
              <a:rPr lang="it-IT" dirty="0"/>
              <a:t>.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crianças</a:t>
            </a:r>
            <a:r>
              <a:rPr lang="it-IT" dirty="0"/>
              <a:t> e </a:t>
            </a:r>
            <a:r>
              <a:rPr lang="it-IT" dirty="0" err="1"/>
              <a:t>os</a:t>
            </a:r>
            <a:r>
              <a:rPr lang="it-IT" dirty="0"/>
              <a:t> adolescente </a:t>
            </a:r>
            <a:r>
              <a:rPr lang="it-IT" dirty="0" err="1"/>
              <a:t>abrem</a:t>
            </a:r>
            <a:r>
              <a:rPr lang="it-IT" dirty="0"/>
              <a:t> o </a:t>
            </a:r>
            <a:r>
              <a:rPr lang="it-IT" dirty="0" err="1"/>
              <a:t>caminho</a:t>
            </a:r>
            <a:r>
              <a:rPr lang="it-IT" dirty="0"/>
              <a:t>.</a:t>
            </a:r>
          </a:p>
        </p:txBody>
      </p:sp>
      <p:pic>
        <p:nvPicPr>
          <p:cNvPr id="8" name="Segnaposto contenuto 7">
            <a:extLst>
              <a:ext uri="{FF2B5EF4-FFF2-40B4-BE49-F238E27FC236}">
                <a16:creationId xmlns:a16="http://schemas.microsoft.com/office/drawing/2014/main" id="{9D2DE4CB-64FE-404B-895E-6F8065E992D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90" r="20851"/>
          <a:stretch/>
        </p:blipFill>
        <p:spPr>
          <a:xfrm>
            <a:off x="581191" y="1958865"/>
            <a:ext cx="5194769" cy="4345653"/>
          </a:xfrm>
        </p:spPr>
      </p:pic>
    </p:spTree>
    <p:extLst>
      <p:ext uri="{BB962C8B-B14F-4D97-AF65-F5344CB8AC3E}">
        <p14:creationId xmlns:p14="http://schemas.microsoft.com/office/powerpoint/2010/main" val="302129356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863_TF33552983" id="{792024A4-83F0-453F-A4BD-1CB3E5CCBFB1}" vid="{E95525AB-6E82-4195-972A-6448D521CC33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644</TotalTime>
  <Words>1074</Words>
  <Application>Microsoft Office PowerPoint</Application>
  <PresentationFormat>Ecrã Panorâmico</PresentationFormat>
  <Paragraphs>78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Franklin Gothic Book</vt:lpstr>
      <vt:lpstr>Franklin Gothic Demi</vt:lpstr>
      <vt:lpstr>Wingdings 2</vt:lpstr>
      <vt:lpstr>DividendVTI</vt:lpstr>
      <vt:lpstr>O Caminho sinodal da Igreja</vt:lpstr>
      <vt:lpstr>Sinodo: SIGNIFICadO</vt:lpstr>
      <vt:lpstr>O sínodo dos bispos</vt:lpstr>
      <vt:lpstr>Episcopalis Communio</vt:lpstr>
      <vt:lpstr>Preparação do Sinodo</vt:lpstr>
      <vt:lpstr>Celebração do Sínodo </vt:lpstr>
      <vt:lpstr>Atuação do Sínodo</vt:lpstr>
      <vt:lpstr>Sínodo 2021-2023:  Para uma Igreja Sinodal: Comunhão, participação e missão</vt:lpstr>
      <vt:lpstr>Il Logo ufficiale del Sinodo 2021-2023 </vt:lpstr>
      <vt:lpstr>Il Processo Sinodale 2021-2023</vt:lpstr>
      <vt:lpstr>Materiali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cammino sinodale della Chiesa</dc:title>
  <dc:creator>Floriano Scioscia</dc:creator>
  <cp:lastModifiedBy>marta couto</cp:lastModifiedBy>
  <cp:revision>14</cp:revision>
  <dcterms:created xsi:type="dcterms:W3CDTF">2021-10-09T14:29:00Z</dcterms:created>
  <dcterms:modified xsi:type="dcterms:W3CDTF">2021-10-12T09:52:18Z</dcterms:modified>
</cp:coreProperties>
</file>