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2" r:id="rId1"/>
  </p:sldMasterIdLst>
  <p:notesMasterIdLst>
    <p:notesMasterId r:id="rId13"/>
  </p:notesMasterIdLst>
  <p:handoutMasterIdLst>
    <p:handoutMasterId r:id="rId14"/>
  </p:handoutMasterIdLst>
  <p:sldIdLst>
    <p:sldId id="257" r:id="rId2"/>
    <p:sldId id="259" r:id="rId3"/>
    <p:sldId id="260" r:id="rId4"/>
    <p:sldId id="261" r:id="rId5"/>
    <p:sldId id="262" r:id="rId6"/>
    <p:sldId id="263" r:id="rId7"/>
    <p:sldId id="264" r:id="rId8"/>
    <p:sldId id="258" r:id="rId9"/>
    <p:sldId id="265" r:id="rId10"/>
    <p:sldId id="266" r:id="rId11"/>
    <p:sldId id="267" r:id="rId12"/>
  </p:sldIdLst>
  <p:sldSz cx="12192000" cy="6858000"/>
  <p:notesSz cx="6858000" cy="9144000"/>
  <p:defaultTextStyle>
    <a:defPPr rtl="0">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CADE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6" autoAdjust="0"/>
    <p:restoredTop sz="94660"/>
  </p:normalViewPr>
  <p:slideViewPr>
    <p:cSldViewPr snapToGrid="0">
      <p:cViewPr varScale="1">
        <p:scale>
          <a:sx n="63" d="100"/>
          <a:sy n="63" d="100"/>
        </p:scale>
        <p:origin x="72" y="480"/>
      </p:cViewPr>
      <p:guideLst/>
    </p:cSldViewPr>
  </p:slideViewPr>
  <p:notesTextViewPr>
    <p:cViewPr>
      <p:scale>
        <a:sx n="1" d="1"/>
        <a:sy n="1" d="1"/>
      </p:scale>
      <p:origin x="0" y="0"/>
    </p:cViewPr>
  </p:notesTextViewPr>
  <p:notesViewPr>
    <p:cSldViewPr snapToGrid="0">
      <p:cViewPr varScale="1">
        <p:scale>
          <a:sx n="120" d="100"/>
          <a:sy n="120" d="100"/>
        </p:scale>
        <p:origin x="4224" y="10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13AEE45-7462-4DFB-AFC4-48A03DD267F9}" type="doc">
      <dgm:prSet loTypeId="urn:microsoft.com/office/officeart/2005/8/layout/pyramid1" loCatId="pyramid" qsTypeId="urn:microsoft.com/office/officeart/2005/8/quickstyle/simple1" qsCatId="simple" csTypeId="urn:microsoft.com/office/officeart/2005/8/colors/accent1_2" csCatId="accent1" phldr="1"/>
      <dgm:spPr/>
    </dgm:pt>
    <dgm:pt modelId="{174754C7-120E-43A8-A18D-603B33AFABCA}">
      <dgm:prSet phldrT="[Testo]"/>
      <dgm:spPr/>
      <dgm:t>
        <a:bodyPr/>
        <a:lstStyle/>
        <a:p>
          <a:r>
            <a:rPr lang="it-IT"/>
            <a:t> </a:t>
          </a:r>
        </a:p>
      </dgm:t>
    </dgm:pt>
    <dgm:pt modelId="{A2507433-F09E-4FF3-A050-37B3E92D0F66}" type="parTrans" cxnId="{CB7E4B4E-8002-42C1-BABC-D9D669838BCE}">
      <dgm:prSet/>
      <dgm:spPr/>
      <dgm:t>
        <a:bodyPr/>
        <a:lstStyle/>
        <a:p>
          <a:endParaRPr lang="it-IT"/>
        </a:p>
      </dgm:t>
    </dgm:pt>
    <dgm:pt modelId="{5DEC7F38-9671-48B5-9476-4307E202F3AD}" type="sibTrans" cxnId="{CB7E4B4E-8002-42C1-BABC-D9D669838BCE}">
      <dgm:prSet/>
      <dgm:spPr/>
      <dgm:t>
        <a:bodyPr/>
        <a:lstStyle/>
        <a:p>
          <a:endParaRPr lang="it-IT"/>
        </a:p>
      </dgm:t>
    </dgm:pt>
    <dgm:pt modelId="{7DC53A8B-AC4D-4908-BB67-C7A3BF5F4447}">
      <dgm:prSet phldrT="[Testo]"/>
      <dgm:spPr/>
      <dgm:t>
        <a:bodyPr/>
        <a:lstStyle/>
        <a:p>
          <a:r>
            <a:rPr lang="it-IT"/>
            <a:t> </a:t>
          </a:r>
        </a:p>
      </dgm:t>
    </dgm:pt>
    <dgm:pt modelId="{6E8DA3B6-FB9D-4B98-A59E-43FA4F55663E}" type="parTrans" cxnId="{6E242DAA-194A-45DF-81EB-B53B0AC0EBF6}">
      <dgm:prSet/>
      <dgm:spPr/>
      <dgm:t>
        <a:bodyPr/>
        <a:lstStyle/>
        <a:p>
          <a:endParaRPr lang="it-IT"/>
        </a:p>
      </dgm:t>
    </dgm:pt>
    <dgm:pt modelId="{D0D20030-B224-449F-8645-035AD7CBDAC0}" type="sibTrans" cxnId="{6E242DAA-194A-45DF-81EB-B53B0AC0EBF6}">
      <dgm:prSet/>
      <dgm:spPr/>
      <dgm:t>
        <a:bodyPr/>
        <a:lstStyle/>
        <a:p>
          <a:endParaRPr lang="it-IT"/>
        </a:p>
      </dgm:t>
    </dgm:pt>
    <dgm:pt modelId="{3DC6281D-F8B9-469A-8B9C-4035BB25972B}">
      <dgm:prSet phldrT="[Testo]"/>
      <dgm:spPr/>
      <dgm:t>
        <a:bodyPr/>
        <a:lstStyle/>
        <a:p>
          <a:r>
            <a:rPr lang="it-IT"/>
            <a:t> </a:t>
          </a:r>
        </a:p>
      </dgm:t>
    </dgm:pt>
    <dgm:pt modelId="{4CB6B326-5553-4CC6-93F2-05693A5DCA86}" type="parTrans" cxnId="{04696440-0970-43E4-BCBD-E5604DB9C18A}">
      <dgm:prSet/>
      <dgm:spPr/>
      <dgm:t>
        <a:bodyPr/>
        <a:lstStyle/>
        <a:p>
          <a:endParaRPr lang="it-IT"/>
        </a:p>
      </dgm:t>
    </dgm:pt>
    <dgm:pt modelId="{5EBDAB23-5362-43DC-96F8-AD5C2F520DEF}" type="sibTrans" cxnId="{04696440-0970-43E4-BCBD-E5604DB9C18A}">
      <dgm:prSet/>
      <dgm:spPr/>
      <dgm:t>
        <a:bodyPr/>
        <a:lstStyle/>
        <a:p>
          <a:endParaRPr lang="it-IT"/>
        </a:p>
      </dgm:t>
    </dgm:pt>
    <dgm:pt modelId="{41215CB0-2A7D-4F63-836A-90B31724827B}" type="pres">
      <dgm:prSet presAssocID="{E13AEE45-7462-4DFB-AFC4-48A03DD267F9}" presName="Name0" presStyleCnt="0">
        <dgm:presLayoutVars>
          <dgm:dir/>
          <dgm:animLvl val="lvl"/>
          <dgm:resizeHandles val="exact"/>
        </dgm:presLayoutVars>
      </dgm:prSet>
      <dgm:spPr/>
    </dgm:pt>
    <dgm:pt modelId="{1D11A1A9-CC50-4FED-93C8-2D443C622C2E}" type="pres">
      <dgm:prSet presAssocID="{174754C7-120E-43A8-A18D-603B33AFABCA}" presName="Name8" presStyleCnt="0"/>
      <dgm:spPr/>
    </dgm:pt>
    <dgm:pt modelId="{03D347B9-BE52-4492-A4FF-E5D2C9090DA6}" type="pres">
      <dgm:prSet presAssocID="{174754C7-120E-43A8-A18D-603B33AFABCA}" presName="level" presStyleLbl="node1" presStyleIdx="0" presStyleCnt="3">
        <dgm:presLayoutVars>
          <dgm:chMax val="1"/>
          <dgm:bulletEnabled val="1"/>
        </dgm:presLayoutVars>
      </dgm:prSet>
      <dgm:spPr/>
    </dgm:pt>
    <dgm:pt modelId="{AFA2EC31-87BA-4B6B-943A-E5069CC2B9BE}" type="pres">
      <dgm:prSet presAssocID="{174754C7-120E-43A8-A18D-603B33AFABCA}" presName="levelTx" presStyleLbl="revTx" presStyleIdx="0" presStyleCnt="0">
        <dgm:presLayoutVars>
          <dgm:chMax val="1"/>
          <dgm:bulletEnabled val="1"/>
        </dgm:presLayoutVars>
      </dgm:prSet>
      <dgm:spPr/>
    </dgm:pt>
    <dgm:pt modelId="{B150F8EB-DA6F-4B17-807B-63EFD7711B60}" type="pres">
      <dgm:prSet presAssocID="{7DC53A8B-AC4D-4908-BB67-C7A3BF5F4447}" presName="Name8" presStyleCnt="0"/>
      <dgm:spPr/>
    </dgm:pt>
    <dgm:pt modelId="{AFE28A61-5797-4A4F-AAB3-DB3D3046018E}" type="pres">
      <dgm:prSet presAssocID="{7DC53A8B-AC4D-4908-BB67-C7A3BF5F4447}" presName="level" presStyleLbl="node1" presStyleIdx="1" presStyleCnt="3">
        <dgm:presLayoutVars>
          <dgm:chMax val="1"/>
          <dgm:bulletEnabled val="1"/>
        </dgm:presLayoutVars>
      </dgm:prSet>
      <dgm:spPr/>
    </dgm:pt>
    <dgm:pt modelId="{5AE4ECCE-7BC1-4EA0-8043-EA9CBD82B133}" type="pres">
      <dgm:prSet presAssocID="{7DC53A8B-AC4D-4908-BB67-C7A3BF5F4447}" presName="levelTx" presStyleLbl="revTx" presStyleIdx="0" presStyleCnt="0">
        <dgm:presLayoutVars>
          <dgm:chMax val="1"/>
          <dgm:bulletEnabled val="1"/>
        </dgm:presLayoutVars>
      </dgm:prSet>
      <dgm:spPr/>
    </dgm:pt>
    <dgm:pt modelId="{DE178774-6021-45B5-9C65-537AF7FFB6CA}" type="pres">
      <dgm:prSet presAssocID="{3DC6281D-F8B9-469A-8B9C-4035BB25972B}" presName="Name8" presStyleCnt="0"/>
      <dgm:spPr/>
    </dgm:pt>
    <dgm:pt modelId="{2C3DFD9F-0C8F-4D10-9195-A7B879148FAC}" type="pres">
      <dgm:prSet presAssocID="{3DC6281D-F8B9-469A-8B9C-4035BB25972B}" presName="level" presStyleLbl="node1" presStyleIdx="2" presStyleCnt="3">
        <dgm:presLayoutVars>
          <dgm:chMax val="1"/>
          <dgm:bulletEnabled val="1"/>
        </dgm:presLayoutVars>
      </dgm:prSet>
      <dgm:spPr/>
    </dgm:pt>
    <dgm:pt modelId="{9D69ECCB-493C-4E07-A301-79555DDE6C63}" type="pres">
      <dgm:prSet presAssocID="{3DC6281D-F8B9-469A-8B9C-4035BB25972B}" presName="levelTx" presStyleLbl="revTx" presStyleIdx="0" presStyleCnt="0">
        <dgm:presLayoutVars>
          <dgm:chMax val="1"/>
          <dgm:bulletEnabled val="1"/>
        </dgm:presLayoutVars>
      </dgm:prSet>
      <dgm:spPr/>
    </dgm:pt>
  </dgm:ptLst>
  <dgm:cxnLst>
    <dgm:cxn modelId="{EED3E123-236C-4538-A0D4-C57770CED63D}" type="presOf" srcId="{7DC53A8B-AC4D-4908-BB67-C7A3BF5F4447}" destId="{5AE4ECCE-7BC1-4EA0-8043-EA9CBD82B133}" srcOrd="1" destOrd="0" presId="urn:microsoft.com/office/officeart/2005/8/layout/pyramid1"/>
    <dgm:cxn modelId="{04696440-0970-43E4-BCBD-E5604DB9C18A}" srcId="{E13AEE45-7462-4DFB-AFC4-48A03DD267F9}" destId="{3DC6281D-F8B9-469A-8B9C-4035BB25972B}" srcOrd="2" destOrd="0" parTransId="{4CB6B326-5553-4CC6-93F2-05693A5DCA86}" sibTransId="{5EBDAB23-5362-43DC-96F8-AD5C2F520DEF}"/>
    <dgm:cxn modelId="{CB7E4B4E-8002-42C1-BABC-D9D669838BCE}" srcId="{E13AEE45-7462-4DFB-AFC4-48A03DD267F9}" destId="{174754C7-120E-43A8-A18D-603B33AFABCA}" srcOrd="0" destOrd="0" parTransId="{A2507433-F09E-4FF3-A050-37B3E92D0F66}" sibTransId="{5DEC7F38-9671-48B5-9476-4307E202F3AD}"/>
    <dgm:cxn modelId="{9CB1A57B-75C3-40DA-A662-1D4CF01A0242}" type="presOf" srcId="{E13AEE45-7462-4DFB-AFC4-48A03DD267F9}" destId="{41215CB0-2A7D-4F63-836A-90B31724827B}" srcOrd="0" destOrd="0" presId="urn:microsoft.com/office/officeart/2005/8/layout/pyramid1"/>
    <dgm:cxn modelId="{6E242DAA-194A-45DF-81EB-B53B0AC0EBF6}" srcId="{E13AEE45-7462-4DFB-AFC4-48A03DD267F9}" destId="{7DC53A8B-AC4D-4908-BB67-C7A3BF5F4447}" srcOrd="1" destOrd="0" parTransId="{6E8DA3B6-FB9D-4B98-A59E-43FA4F55663E}" sibTransId="{D0D20030-B224-449F-8645-035AD7CBDAC0}"/>
    <dgm:cxn modelId="{1698C5AA-800B-4476-BD22-1BB0A7F5D984}" type="presOf" srcId="{3DC6281D-F8B9-469A-8B9C-4035BB25972B}" destId="{9D69ECCB-493C-4E07-A301-79555DDE6C63}" srcOrd="1" destOrd="0" presId="urn:microsoft.com/office/officeart/2005/8/layout/pyramid1"/>
    <dgm:cxn modelId="{5395E7DE-3C89-46C2-9AD2-BA26DB87E0F8}" type="presOf" srcId="{174754C7-120E-43A8-A18D-603B33AFABCA}" destId="{03D347B9-BE52-4492-A4FF-E5D2C9090DA6}" srcOrd="0" destOrd="0" presId="urn:microsoft.com/office/officeart/2005/8/layout/pyramid1"/>
    <dgm:cxn modelId="{4BDB86E2-CC2D-4171-B384-47E3203E33AE}" type="presOf" srcId="{3DC6281D-F8B9-469A-8B9C-4035BB25972B}" destId="{2C3DFD9F-0C8F-4D10-9195-A7B879148FAC}" srcOrd="0" destOrd="0" presId="urn:microsoft.com/office/officeart/2005/8/layout/pyramid1"/>
    <dgm:cxn modelId="{E53119F4-85BC-4894-B748-024D371FCF5B}" type="presOf" srcId="{174754C7-120E-43A8-A18D-603B33AFABCA}" destId="{AFA2EC31-87BA-4B6B-943A-E5069CC2B9BE}" srcOrd="1" destOrd="0" presId="urn:microsoft.com/office/officeart/2005/8/layout/pyramid1"/>
    <dgm:cxn modelId="{1210CFFD-04AC-463F-B202-7BA2AC6CA683}" type="presOf" srcId="{7DC53A8B-AC4D-4908-BB67-C7A3BF5F4447}" destId="{AFE28A61-5797-4A4F-AAB3-DB3D3046018E}" srcOrd="0" destOrd="0" presId="urn:microsoft.com/office/officeart/2005/8/layout/pyramid1"/>
    <dgm:cxn modelId="{57D5CBD1-7491-4B50-A0DA-F9A40A869B8B}" type="presParOf" srcId="{41215CB0-2A7D-4F63-836A-90B31724827B}" destId="{1D11A1A9-CC50-4FED-93C8-2D443C622C2E}" srcOrd="0" destOrd="0" presId="urn:microsoft.com/office/officeart/2005/8/layout/pyramid1"/>
    <dgm:cxn modelId="{969AC236-97A7-4C03-8CD8-D0D2DB4A42F6}" type="presParOf" srcId="{1D11A1A9-CC50-4FED-93C8-2D443C622C2E}" destId="{03D347B9-BE52-4492-A4FF-E5D2C9090DA6}" srcOrd="0" destOrd="0" presId="urn:microsoft.com/office/officeart/2005/8/layout/pyramid1"/>
    <dgm:cxn modelId="{C7877299-9EEB-45F3-B9F1-60441EE5F019}" type="presParOf" srcId="{1D11A1A9-CC50-4FED-93C8-2D443C622C2E}" destId="{AFA2EC31-87BA-4B6B-943A-E5069CC2B9BE}" srcOrd="1" destOrd="0" presId="urn:microsoft.com/office/officeart/2005/8/layout/pyramid1"/>
    <dgm:cxn modelId="{C1C4A123-5BA3-4AC6-AA57-9D135C355296}" type="presParOf" srcId="{41215CB0-2A7D-4F63-836A-90B31724827B}" destId="{B150F8EB-DA6F-4B17-807B-63EFD7711B60}" srcOrd="1" destOrd="0" presId="urn:microsoft.com/office/officeart/2005/8/layout/pyramid1"/>
    <dgm:cxn modelId="{16E2EEB7-0E52-4675-B96C-E60D5571066D}" type="presParOf" srcId="{B150F8EB-DA6F-4B17-807B-63EFD7711B60}" destId="{AFE28A61-5797-4A4F-AAB3-DB3D3046018E}" srcOrd="0" destOrd="0" presId="urn:microsoft.com/office/officeart/2005/8/layout/pyramid1"/>
    <dgm:cxn modelId="{C2DD6403-5296-4434-B3C4-BAEA23757BC3}" type="presParOf" srcId="{B150F8EB-DA6F-4B17-807B-63EFD7711B60}" destId="{5AE4ECCE-7BC1-4EA0-8043-EA9CBD82B133}" srcOrd="1" destOrd="0" presId="urn:microsoft.com/office/officeart/2005/8/layout/pyramid1"/>
    <dgm:cxn modelId="{49FEEDA7-38D1-4207-A7AD-F6098EC27144}" type="presParOf" srcId="{41215CB0-2A7D-4F63-836A-90B31724827B}" destId="{DE178774-6021-45B5-9C65-537AF7FFB6CA}" srcOrd="2" destOrd="0" presId="urn:microsoft.com/office/officeart/2005/8/layout/pyramid1"/>
    <dgm:cxn modelId="{95911184-0856-4D73-9D01-9926C6476AE2}" type="presParOf" srcId="{DE178774-6021-45B5-9C65-537AF7FFB6CA}" destId="{2C3DFD9F-0C8F-4D10-9195-A7B879148FAC}" srcOrd="0" destOrd="0" presId="urn:microsoft.com/office/officeart/2005/8/layout/pyramid1"/>
    <dgm:cxn modelId="{694E4846-FBA5-4528-BDC2-BDDB36F5D9A1}" type="presParOf" srcId="{DE178774-6021-45B5-9C65-537AF7FFB6CA}" destId="{9D69ECCB-493C-4E07-A301-79555DDE6C63}" srcOrd="1" destOrd="0" presId="urn:microsoft.com/office/officeart/2005/8/layout/pyramid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13AEE45-7462-4DFB-AFC4-48A03DD267F9}" type="doc">
      <dgm:prSet loTypeId="urn:microsoft.com/office/officeart/2005/8/layout/pyramid1" loCatId="pyramid" qsTypeId="urn:microsoft.com/office/officeart/2005/8/quickstyle/simple1" qsCatId="simple" csTypeId="urn:microsoft.com/office/officeart/2005/8/colors/accent1_2" csCatId="accent1" phldr="1"/>
      <dgm:spPr/>
    </dgm:pt>
    <dgm:pt modelId="{174754C7-120E-43A8-A18D-603B33AFABCA}">
      <dgm:prSet phldrT="[Testo]"/>
      <dgm:spPr/>
      <dgm:t>
        <a:bodyPr/>
        <a:lstStyle/>
        <a:p>
          <a:r>
            <a:rPr lang="it-IT"/>
            <a:t> </a:t>
          </a:r>
        </a:p>
      </dgm:t>
    </dgm:pt>
    <dgm:pt modelId="{A2507433-F09E-4FF3-A050-37B3E92D0F66}" type="parTrans" cxnId="{CB7E4B4E-8002-42C1-BABC-D9D669838BCE}">
      <dgm:prSet/>
      <dgm:spPr/>
      <dgm:t>
        <a:bodyPr/>
        <a:lstStyle/>
        <a:p>
          <a:endParaRPr lang="it-IT"/>
        </a:p>
      </dgm:t>
    </dgm:pt>
    <dgm:pt modelId="{5DEC7F38-9671-48B5-9476-4307E202F3AD}" type="sibTrans" cxnId="{CB7E4B4E-8002-42C1-BABC-D9D669838BCE}">
      <dgm:prSet/>
      <dgm:spPr/>
      <dgm:t>
        <a:bodyPr/>
        <a:lstStyle/>
        <a:p>
          <a:endParaRPr lang="it-IT"/>
        </a:p>
      </dgm:t>
    </dgm:pt>
    <dgm:pt modelId="{7DC53A8B-AC4D-4908-BB67-C7A3BF5F4447}">
      <dgm:prSet phldrT="[Testo]"/>
      <dgm:spPr/>
      <dgm:t>
        <a:bodyPr/>
        <a:lstStyle/>
        <a:p>
          <a:r>
            <a:rPr lang="it-IT"/>
            <a:t> </a:t>
          </a:r>
        </a:p>
      </dgm:t>
    </dgm:pt>
    <dgm:pt modelId="{6E8DA3B6-FB9D-4B98-A59E-43FA4F55663E}" type="parTrans" cxnId="{6E242DAA-194A-45DF-81EB-B53B0AC0EBF6}">
      <dgm:prSet/>
      <dgm:spPr/>
      <dgm:t>
        <a:bodyPr/>
        <a:lstStyle/>
        <a:p>
          <a:endParaRPr lang="it-IT"/>
        </a:p>
      </dgm:t>
    </dgm:pt>
    <dgm:pt modelId="{D0D20030-B224-449F-8645-035AD7CBDAC0}" type="sibTrans" cxnId="{6E242DAA-194A-45DF-81EB-B53B0AC0EBF6}">
      <dgm:prSet/>
      <dgm:spPr/>
      <dgm:t>
        <a:bodyPr/>
        <a:lstStyle/>
        <a:p>
          <a:endParaRPr lang="it-IT"/>
        </a:p>
      </dgm:t>
    </dgm:pt>
    <dgm:pt modelId="{3DC6281D-F8B9-469A-8B9C-4035BB25972B}">
      <dgm:prSet phldrT="[Testo]"/>
      <dgm:spPr/>
      <dgm:t>
        <a:bodyPr/>
        <a:lstStyle/>
        <a:p>
          <a:r>
            <a:rPr lang="it-IT"/>
            <a:t> </a:t>
          </a:r>
        </a:p>
      </dgm:t>
    </dgm:pt>
    <dgm:pt modelId="{4CB6B326-5553-4CC6-93F2-05693A5DCA86}" type="parTrans" cxnId="{04696440-0970-43E4-BCBD-E5604DB9C18A}">
      <dgm:prSet/>
      <dgm:spPr/>
      <dgm:t>
        <a:bodyPr/>
        <a:lstStyle/>
        <a:p>
          <a:endParaRPr lang="it-IT"/>
        </a:p>
      </dgm:t>
    </dgm:pt>
    <dgm:pt modelId="{5EBDAB23-5362-43DC-96F8-AD5C2F520DEF}" type="sibTrans" cxnId="{04696440-0970-43E4-BCBD-E5604DB9C18A}">
      <dgm:prSet/>
      <dgm:spPr/>
      <dgm:t>
        <a:bodyPr/>
        <a:lstStyle/>
        <a:p>
          <a:endParaRPr lang="it-IT"/>
        </a:p>
      </dgm:t>
    </dgm:pt>
    <dgm:pt modelId="{41215CB0-2A7D-4F63-836A-90B31724827B}" type="pres">
      <dgm:prSet presAssocID="{E13AEE45-7462-4DFB-AFC4-48A03DD267F9}" presName="Name0" presStyleCnt="0">
        <dgm:presLayoutVars>
          <dgm:dir/>
          <dgm:animLvl val="lvl"/>
          <dgm:resizeHandles val="exact"/>
        </dgm:presLayoutVars>
      </dgm:prSet>
      <dgm:spPr/>
    </dgm:pt>
    <dgm:pt modelId="{1D11A1A9-CC50-4FED-93C8-2D443C622C2E}" type="pres">
      <dgm:prSet presAssocID="{174754C7-120E-43A8-A18D-603B33AFABCA}" presName="Name8" presStyleCnt="0"/>
      <dgm:spPr/>
    </dgm:pt>
    <dgm:pt modelId="{03D347B9-BE52-4492-A4FF-E5D2C9090DA6}" type="pres">
      <dgm:prSet presAssocID="{174754C7-120E-43A8-A18D-603B33AFABCA}" presName="level" presStyleLbl="node1" presStyleIdx="0" presStyleCnt="3">
        <dgm:presLayoutVars>
          <dgm:chMax val="1"/>
          <dgm:bulletEnabled val="1"/>
        </dgm:presLayoutVars>
      </dgm:prSet>
      <dgm:spPr/>
    </dgm:pt>
    <dgm:pt modelId="{AFA2EC31-87BA-4B6B-943A-E5069CC2B9BE}" type="pres">
      <dgm:prSet presAssocID="{174754C7-120E-43A8-A18D-603B33AFABCA}" presName="levelTx" presStyleLbl="revTx" presStyleIdx="0" presStyleCnt="0">
        <dgm:presLayoutVars>
          <dgm:chMax val="1"/>
          <dgm:bulletEnabled val="1"/>
        </dgm:presLayoutVars>
      </dgm:prSet>
      <dgm:spPr/>
    </dgm:pt>
    <dgm:pt modelId="{B150F8EB-DA6F-4B17-807B-63EFD7711B60}" type="pres">
      <dgm:prSet presAssocID="{7DC53A8B-AC4D-4908-BB67-C7A3BF5F4447}" presName="Name8" presStyleCnt="0"/>
      <dgm:spPr/>
    </dgm:pt>
    <dgm:pt modelId="{AFE28A61-5797-4A4F-AAB3-DB3D3046018E}" type="pres">
      <dgm:prSet presAssocID="{7DC53A8B-AC4D-4908-BB67-C7A3BF5F4447}" presName="level" presStyleLbl="node1" presStyleIdx="1" presStyleCnt="3">
        <dgm:presLayoutVars>
          <dgm:chMax val="1"/>
          <dgm:bulletEnabled val="1"/>
        </dgm:presLayoutVars>
      </dgm:prSet>
      <dgm:spPr/>
    </dgm:pt>
    <dgm:pt modelId="{5AE4ECCE-7BC1-4EA0-8043-EA9CBD82B133}" type="pres">
      <dgm:prSet presAssocID="{7DC53A8B-AC4D-4908-BB67-C7A3BF5F4447}" presName="levelTx" presStyleLbl="revTx" presStyleIdx="0" presStyleCnt="0">
        <dgm:presLayoutVars>
          <dgm:chMax val="1"/>
          <dgm:bulletEnabled val="1"/>
        </dgm:presLayoutVars>
      </dgm:prSet>
      <dgm:spPr/>
    </dgm:pt>
    <dgm:pt modelId="{DE178774-6021-45B5-9C65-537AF7FFB6CA}" type="pres">
      <dgm:prSet presAssocID="{3DC6281D-F8B9-469A-8B9C-4035BB25972B}" presName="Name8" presStyleCnt="0"/>
      <dgm:spPr/>
    </dgm:pt>
    <dgm:pt modelId="{2C3DFD9F-0C8F-4D10-9195-A7B879148FAC}" type="pres">
      <dgm:prSet presAssocID="{3DC6281D-F8B9-469A-8B9C-4035BB25972B}" presName="level" presStyleLbl="node1" presStyleIdx="2" presStyleCnt="3">
        <dgm:presLayoutVars>
          <dgm:chMax val="1"/>
          <dgm:bulletEnabled val="1"/>
        </dgm:presLayoutVars>
      </dgm:prSet>
      <dgm:spPr/>
    </dgm:pt>
    <dgm:pt modelId="{9D69ECCB-493C-4E07-A301-79555DDE6C63}" type="pres">
      <dgm:prSet presAssocID="{3DC6281D-F8B9-469A-8B9C-4035BB25972B}" presName="levelTx" presStyleLbl="revTx" presStyleIdx="0" presStyleCnt="0">
        <dgm:presLayoutVars>
          <dgm:chMax val="1"/>
          <dgm:bulletEnabled val="1"/>
        </dgm:presLayoutVars>
      </dgm:prSet>
      <dgm:spPr/>
    </dgm:pt>
  </dgm:ptLst>
  <dgm:cxnLst>
    <dgm:cxn modelId="{EED3E123-236C-4538-A0D4-C57770CED63D}" type="presOf" srcId="{7DC53A8B-AC4D-4908-BB67-C7A3BF5F4447}" destId="{5AE4ECCE-7BC1-4EA0-8043-EA9CBD82B133}" srcOrd="1" destOrd="0" presId="urn:microsoft.com/office/officeart/2005/8/layout/pyramid1"/>
    <dgm:cxn modelId="{04696440-0970-43E4-BCBD-E5604DB9C18A}" srcId="{E13AEE45-7462-4DFB-AFC4-48A03DD267F9}" destId="{3DC6281D-F8B9-469A-8B9C-4035BB25972B}" srcOrd="2" destOrd="0" parTransId="{4CB6B326-5553-4CC6-93F2-05693A5DCA86}" sibTransId="{5EBDAB23-5362-43DC-96F8-AD5C2F520DEF}"/>
    <dgm:cxn modelId="{CB7E4B4E-8002-42C1-BABC-D9D669838BCE}" srcId="{E13AEE45-7462-4DFB-AFC4-48A03DD267F9}" destId="{174754C7-120E-43A8-A18D-603B33AFABCA}" srcOrd="0" destOrd="0" parTransId="{A2507433-F09E-4FF3-A050-37B3E92D0F66}" sibTransId="{5DEC7F38-9671-48B5-9476-4307E202F3AD}"/>
    <dgm:cxn modelId="{9CB1A57B-75C3-40DA-A662-1D4CF01A0242}" type="presOf" srcId="{E13AEE45-7462-4DFB-AFC4-48A03DD267F9}" destId="{41215CB0-2A7D-4F63-836A-90B31724827B}" srcOrd="0" destOrd="0" presId="urn:microsoft.com/office/officeart/2005/8/layout/pyramid1"/>
    <dgm:cxn modelId="{6E242DAA-194A-45DF-81EB-B53B0AC0EBF6}" srcId="{E13AEE45-7462-4DFB-AFC4-48A03DD267F9}" destId="{7DC53A8B-AC4D-4908-BB67-C7A3BF5F4447}" srcOrd="1" destOrd="0" parTransId="{6E8DA3B6-FB9D-4B98-A59E-43FA4F55663E}" sibTransId="{D0D20030-B224-449F-8645-035AD7CBDAC0}"/>
    <dgm:cxn modelId="{1698C5AA-800B-4476-BD22-1BB0A7F5D984}" type="presOf" srcId="{3DC6281D-F8B9-469A-8B9C-4035BB25972B}" destId="{9D69ECCB-493C-4E07-A301-79555DDE6C63}" srcOrd="1" destOrd="0" presId="urn:microsoft.com/office/officeart/2005/8/layout/pyramid1"/>
    <dgm:cxn modelId="{5395E7DE-3C89-46C2-9AD2-BA26DB87E0F8}" type="presOf" srcId="{174754C7-120E-43A8-A18D-603B33AFABCA}" destId="{03D347B9-BE52-4492-A4FF-E5D2C9090DA6}" srcOrd="0" destOrd="0" presId="urn:microsoft.com/office/officeart/2005/8/layout/pyramid1"/>
    <dgm:cxn modelId="{4BDB86E2-CC2D-4171-B384-47E3203E33AE}" type="presOf" srcId="{3DC6281D-F8B9-469A-8B9C-4035BB25972B}" destId="{2C3DFD9F-0C8F-4D10-9195-A7B879148FAC}" srcOrd="0" destOrd="0" presId="urn:microsoft.com/office/officeart/2005/8/layout/pyramid1"/>
    <dgm:cxn modelId="{E53119F4-85BC-4894-B748-024D371FCF5B}" type="presOf" srcId="{174754C7-120E-43A8-A18D-603B33AFABCA}" destId="{AFA2EC31-87BA-4B6B-943A-E5069CC2B9BE}" srcOrd="1" destOrd="0" presId="urn:microsoft.com/office/officeart/2005/8/layout/pyramid1"/>
    <dgm:cxn modelId="{1210CFFD-04AC-463F-B202-7BA2AC6CA683}" type="presOf" srcId="{7DC53A8B-AC4D-4908-BB67-C7A3BF5F4447}" destId="{AFE28A61-5797-4A4F-AAB3-DB3D3046018E}" srcOrd="0" destOrd="0" presId="urn:microsoft.com/office/officeart/2005/8/layout/pyramid1"/>
    <dgm:cxn modelId="{57D5CBD1-7491-4B50-A0DA-F9A40A869B8B}" type="presParOf" srcId="{41215CB0-2A7D-4F63-836A-90B31724827B}" destId="{1D11A1A9-CC50-4FED-93C8-2D443C622C2E}" srcOrd="0" destOrd="0" presId="urn:microsoft.com/office/officeart/2005/8/layout/pyramid1"/>
    <dgm:cxn modelId="{969AC236-97A7-4C03-8CD8-D0D2DB4A42F6}" type="presParOf" srcId="{1D11A1A9-CC50-4FED-93C8-2D443C622C2E}" destId="{03D347B9-BE52-4492-A4FF-E5D2C9090DA6}" srcOrd="0" destOrd="0" presId="urn:microsoft.com/office/officeart/2005/8/layout/pyramid1"/>
    <dgm:cxn modelId="{C7877299-9EEB-45F3-B9F1-60441EE5F019}" type="presParOf" srcId="{1D11A1A9-CC50-4FED-93C8-2D443C622C2E}" destId="{AFA2EC31-87BA-4B6B-943A-E5069CC2B9BE}" srcOrd="1" destOrd="0" presId="urn:microsoft.com/office/officeart/2005/8/layout/pyramid1"/>
    <dgm:cxn modelId="{C1C4A123-5BA3-4AC6-AA57-9D135C355296}" type="presParOf" srcId="{41215CB0-2A7D-4F63-836A-90B31724827B}" destId="{B150F8EB-DA6F-4B17-807B-63EFD7711B60}" srcOrd="1" destOrd="0" presId="urn:microsoft.com/office/officeart/2005/8/layout/pyramid1"/>
    <dgm:cxn modelId="{16E2EEB7-0E52-4675-B96C-E60D5571066D}" type="presParOf" srcId="{B150F8EB-DA6F-4B17-807B-63EFD7711B60}" destId="{AFE28A61-5797-4A4F-AAB3-DB3D3046018E}" srcOrd="0" destOrd="0" presId="urn:microsoft.com/office/officeart/2005/8/layout/pyramid1"/>
    <dgm:cxn modelId="{C2DD6403-5296-4434-B3C4-BAEA23757BC3}" type="presParOf" srcId="{B150F8EB-DA6F-4B17-807B-63EFD7711B60}" destId="{5AE4ECCE-7BC1-4EA0-8043-EA9CBD82B133}" srcOrd="1" destOrd="0" presId="urn:microsoft.com/office/officeart/2005/8/layout/pyramid1"/>
    <dgm:cxn modelId="{49FEEDA7-38D1-4207-A7AD-F6098EC27144}" type="presParOf" srcId="{41215CB0-2A7D-4F63-836A-90B31724827B}" destId="{DE178774-6021-45B5-9C65-537AF7FFB6CA}" srcOrd="2" destOrd="0" presId="urn:microsoft.com/office/officeart/2005/8/layout/pyramid1"/>
    <dgm:cxn modelId="{95911184-0856-4D73-9D01-9926C6476AE2}" type="presParOf" srcId="{DE178774-6021-45B5-9C65-537AF7FFB6CA}" destId="{2C3DFD9F-0C8F-4D10-9195-A7B879148FAC}" srcOrd="0" destOrd="0" presId="urn:microsoft.com/office/officeart/2005/8/layout/pyramid1"/>
    <dgm:cxn modelId="{694E4846-FBA5-4528-BDC2-BDDB36F5D9A1}" type="presParOf" srcId="{DE178774-6021-45B5-9C65-537AF7FFB6CA}" destId="{9D69ECCB-493C-4E07-A301-79555DDE6C63}" srcOrd="1" destOrd="0" presId="urn:microsoft.com/office/officeart/2005/8/layout/pyramid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3D347B9-BE52-4492-A4FF-E5D2C9090DA6}">
      <dsp:nvSpPr>
        <dsp:cNvPr id="0" name=""/>
        <dsp:cNvSpPr/>
      </dsp:nvSpPr>
      <dsp:spPr>
        <a:xfrm>
          <a:off x="1124500" y="0"/>
          <a:ext cx="1124500" cy="1211262"/>
        </a:xfrm>
        <a:prstGeom prst="trapezoid">
          <a:avLst>
            <a:gd name="adj" fmla="val 50000"/>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0" tIns="82550" rIns="82550" bIns="82550" numCol="1" spcCol="1270" anchor="ctr" anchorCtr="0">
          <a:noAutofit/>
        </a:bodyPr>
        <a:lstStyle/>
        <a:p>
          <a:pPr marL="0" lvl="0" indent="0" algn="ctr" defTabSz="2889250">
            <a:lnSpc>
              <a:spcPct val="90000"/>
            </a:lnSpc>
            <a:spcBef>
              <a:spcPct val="0"/>
            </a:spcBef>
            <a:spcAft>
              <a:spcPct val="35000"/>
            </a:spcAft>
            <a:buNone/>
          </a:pPr>
          <a:r>
            <a:rPr lang="it-IT" sz="6500" kern="1200"/>
            <a:t> </a:t>
          </a:r>
        </a:p>
      </dsp:txBody>
      <dsp:txXfrm>
        <a:off x="1124500" y="0"/>
        <a:ext cx="1124500" cy="1211262"/>
      </dsp:txXfrm>
    </dsp:sp>
    <dsp:sp modelId="{AFE28A61-5797-4A4F-AAB3-DB3D3046018E}">
      <dsp:nvSpPr>
        <dsp:cNvPr id="0" name=""/>
        <dsp:cNvSpPr/>
      </dsp:nvSpPr>
      <dsp:spPr>
        <a:xfrm>
          <a:off x="562250" y="1211262"/>
          <a:ext cx="2249000" cy="1211262"/>
        </a:xfrm>
        <a:prstGeom prst="trapezoid">
          <a:avLst>
            <a:gd name="adj" fmla="val 46419"/>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0" tIns="82550" rIns="82550" bIns="82550" numCol="1" spcCol="1270" anchor="ctr" anchorCtr="0">
          <a:noAutofit/>
        </a:bodyPr>
        <a:lstStyle/>
        <a:p>
          <a:pPr marL="0" lvl="0" indent="0" algn="ctr" defTabSz="2889250">
            <a:lnSpc>
              <a:spcPct val="90000"/>
            </a:lnSpc>
            <a:spcBef>
              <a:spcPct val="0"/>
            </a:spcBef>
            <a:spcAft>
              <a:spcPct val="35000"/>
            </a:spcAft>
            <a:buNone/>
          </a:pPr>
          <a:r>
            <a:rPr lang="it-IT" sz="6500" kern="1200"/>
            <a:t> </a:t>
          </a:r>
        </a:p>
      </dsp:txBody>
      <dsp:txXfrm>
        <a:off x="955825" y="1211262"/>
        <a:ext cx="1461850" cy="1211262"/>
      </dsp:txXfrm>
    </dsp:sp>
    <dsp:sp modelId="{2C3DFD9F-0C8F-4D10-9195-A7B879148FAC}">
      <dsp:nvSpPr>
        <dsp:cNvPr id="0" name=""/>
        <dsp:cNvSpPr/>
      </dsp:nvSpPr>
      <dsp:spPr>
        <a:xfrm>
          <a:off x="0" y="2422524"/>
          <a:ext cx="3373501" cy="1211262"/>
        </a:xfrm>
        <a:prstGeom prst="trapezoid">
          <a:avLst>
            <a:gd name="adj" fmla="val 46419"/>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0" tIns="82550" rIns="82550" bIns="82550" numCol="1" spcCol="1270" anchor="ctr" anchorCtr="0">
          <a:noAutofit/>
        </a:bodyPr>
        <a:lstStyle/>
        <a:p>
          <a:pPr marL="0" lvl="0" indent="0" algn="ctr" defTabSz="2889250">
            <a:lnSpc>
              <a:spcPct val="90000"/>
            </a:lnSpc>
            <a:spcBef>
              <a:spcPct val="0"/>
            </a:spcBef>
            <a:spcAft>
              <a:spcPct val="35000"/>
            </a:spcAft>
            <a:buNone/>
          </a:pPr>
          <a:r>
            <a:rPr lang="it-IT" sz="6500" kern="1200"/>
            <a:t> </a:t>
          </a:r>
        </a:p>
      </dsp:txBody>
      <dsp:txXfrm>
        <a:off x="590362" y="2422524"/>
        <a:ext cx="2192775" cy="121126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3D347B9-BE52-4492-A4FF-E5D2C9090DA6}">
      <dsp:nvSpPr>
        <dsp:cNvPr id="0" name=""/>
        <dsp:cNvSpPr/>
      </dsp:nvSpPr>
      <dsp:spPr>
        <a:xfrm>
          <a:off x="1124500" y="0"/>
          <a:ext cx="1124500" cy="1211262"/>
        </a:xfrm>
        <a:prstGeom prst="trapezoid">
          <a:avLst>
            <a:gd name="adj" fmla="val 50000"/>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0" tIns="82550" rIns="82550" bIns="82550" numCol="1" spcCol="1270" anchor="ctr" anchorCtr="0">
          <a:noAutofit/>
        </a:bodyPr>
        <a:lstStyle/>
        <a:p>
          <a:pPr marL="0" lvl="0" indent="0" algn="ctr" defTabSz="2889250">
            <a:lnSpc>
              <a:spcPct val="90000"/>
            </a:lnSpc>
            <a:spcBef>
              <a:spcPct val="0"/>
            </a:spcBef>
            <a:spcAft>
              <a:spcPct val="35000"/>
            </a:spcAft>
            <a:buNone/>
          </a:pPr>
          <a:r>
            <a:rPr lang="it-IT" sz="6500" kern="1200"/>
            <a:t> </a:t>
          </a:r>
        </a:p>
      </dsp:txBody>
      <dsp:txXfrm>
        <a:off x="1124500" y="0"/>
        <a:ext cx="1124500" cy="1211262"/>
      </dsp:txXfrm>
    </dsp:sp>
    <dsp:sp modelId="{AFE28A61-5797-4A4F-AAB3-DB3D3046018E}">
      <dsp:nvSpPr>
        <dsp:cNvPr id="0" name=""/>
        <dsp:cNvSpPr/>
      </dsp:nvSpPr>
      <dsp:spPr>
        <a:xfrm>
          <a:off x="562250" y="1211262"/>
          <a:ext cx="2249000" cy="1211262"/>
        </a:xfrm>
        <a:prstGeom prst="trapezoid">
          <a:avLst>
            <a:gd name="adj" fmla="val 46419"/>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0" tIns="82550" rIns="82550" bIns="82550" numCol="1" spcCol="1270" anchor="ctr" anchorCtr="0">
          <a:noAutofit/>
        </a:bodyPr>
        <a:lstStyle/>
        <a:p>
          <a:pPr marL="0" lvl="0" indent="0" algn="ctr" defTabSz="2889250">
            <a:lnSpc>
              <a:spcPct val="90000"/>
            </a:lnSpc>
            <a:spcBef>
              <a:spcPct val="0"/>
            </a:spcBef>
            <a:spcAft>
              <a:spcPct val="35000"/>
            </a:spcAft>
            <a:buNone/>
          </a:pPr>
          <a:r>
            <a:rPr lang="it-IT" sz="6500" kern="1200"/>
            <a:t> </a:t>
          </a:r>
        </a:p>
      </dsp:txBody>
      <dsp:txXfrm>
        <a:off x="955825" y="1211262"/>
        <a:ext cx="1461850" cy="1211262"/>
      </dsp:txXfrm>
    </dsp:sp>
    <dsp:sp modelId="{2C3DFD9F-0C8F-4D10-9195-A7B879148FAC}">
      <dsp:nvSpPr>
        <dsp:cNvPr id="0" name=""/>
        <dsp:cNvSpPr/>
      </dsp:nvSpPr>
      <dsp:spPr>
        <a:xfrm>
          <a:off x="0" y="2422524"/>
          <a:ext cx="3373501" cy="1211262"/>
        </a:xfrm>
        <a:prstGeom prst="trapezoid">
          <a:avLst>
            <a:gd name="adj" fmla="val 46419"/>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0" tIns="82550" rIns="82550" bIns="82550" numCol="1" spcCol="1270" anchor="ctr" anchorCtr="0">
          <a:noAutofit/>
        </a:bodyPr>
        <a:lstStyle/>
        <a:p>
          <a:pPr marL="0" lvl="0" indent="0" algn="ctr" defTabSz="2889250">
            <a:lnSpc>
              <a:spcPct val="90000"/>
            </a:lnSpc>
            <a:spcBef>
              <a:spcPct val="0"/>
            </a:spcBef>
            <a:spcAft>
              <a:spcPct val="35000"/>
            </a:spcAft>
            <a:buNone/>
          </a:pPr>
          <a:r>
            <a:rPr lang="it-IT" sz="6500" kern="1200"/>
            <a:t> </a:t>
          </a:r>
        </a:p>
      </dsp:txBody>
      <dsp:txXfrm>
        <a:off x="590362" y="2422524"/>
        <a:ext cx="2192775" cy="1211262"/>
      </dsp:txXfrm>
    </dsp:sp>
  </dsp:spTree>
</dsp:drawing>
</file>

<file path=ppt/diagrams/layout1.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n-US"/>
          </a:p>
        </p:txBody>
      </p:sp>
      <p:sp>
        <p:nvSpPr>
          <p:cNvPr id="3" name="Segnaposto data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2AA9324D-736C-4521-902C-E171322BDD32}" type="datetime1">
              <a:rPr lang="it-IT" smtClean="0"/>
              <a:t>10/10/2021</a:t>
            </a:fld>
            <a:endParaRPr lang="en-US" dirty="0"/>
          </a:p>
        </p:txBody>
      </p:sp>
      <p:sp>
        <p:nvSpPr>
          <p:cNvPr id="4" name="Segnaposto piè di pagina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n-US"/>
          </a:p>
        </p:txBody>
      </p:sp>
      <p:sp>
        <p:nvSpPr>
          <p:cNvPr id="5" name="Segnaposto numero diapositiva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A975D426-A9DD-4244-A2CE-1FB6623742C7}" type="slidenum">
              <a:rPr lang="en-US" smtClean="0"/>
              <a:t>‹N›</a:t>
            </a:fld>
            <a:endParaRPr lang="en-US"/>
          </a:p>
        </p:txBody>
      </p:sp>
    </p:spTree>
    <p:extLst>
      <p:ext uri="{BB962C8B-B14F-4D97-AF65-F5344CB8AC3E}">
        <p14:creationId xmlns:p14="http://schemas.microsoft.com/office/powerpoint/2010/main" val="882484457"/>
      </p:ext>
    </p:extLst>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n-US"/>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rtl="0"/>
            <a:fld id="{C9CDE5A0-E0EA-4E79-8A9D-490C77C3E1D1}" type="datetime1">
              <a:rPr lang="it-IT" smtClean="0"/>
              <a:t>10/10/2021</a:t>
            </a:fld>
            <a:endParaRPr lang="en-US"/>
          </a:p>
        </p:txBody>
      </p:sp>
      <p:sp>
        <p:nvSpPr>
          <p:cNvPr id="4" name="Segnaposto immagin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en-US"/>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it"/>
              <a:t>Fare clic per modificare gli stili del testo dello schema</a:t>
            </a:r>
            <a:endParaRPr lang="en-US"/>
          </a:p>
          <a:p>
            <a:pPr lvl="1" rtl="0"/>
            <a:r>
              <a:rPr lang="it"/>
              <a:t>Secondo livello</a:t>
            </a:r>
          </a:p>
          <a:p>
            <a:pPr lvl="2" rtl="0"/>
            <a:r>
              <a:rPr lang="it"/>
              <a:t>Terzo livello</a:t>
            </a:r>
          </a:p>
          <a:p>
            <a:pPr lvl="3" rtl="0"/>
            <a:r>
              <a:rPr lang="it"/>
              <a:t>Quarto livello</a:t>
            </a:r>
          </a:p>
          <a:p>
            <a:pPr lvl="4" rtl="0"/>
            <a:r>
              <a:rPr lang="it"/>
              <a:t>Quinto livello</a:t>
            </a:r>
            <a:endParaRPr lang="en-US"/>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n-US"/>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01B41D33-19C8-4450-B3C5-BE83E9C8F0BC}" type="slidenum">
              <a:rPr lang="en-US" smtClean="0"/>
              <a:t>‹N›</a:t>
            </a:fld>
            <a:endParaRPr lang="en-US"/>
          </a:p>
        </p:txBody>
      </p:sp>
    </p:spTree>
    <p:extLst>
      <p:ext uri="{BB962C8B-B14F-4D97-AF65-F5344CB8AC3E}">
        <p14:creationId xmlns:p14="http://schemas.microsoft.com/office/powerpoint/2010/main" val="3571455252"/>
      </p:ext>
    </p:extLst>
  </p:cSld>
  <p:clrMap bg1="lt1" tx1="dk1" bg2="lt2" tx2="dk2" accent1="accent1" accent2="accent2" accent3="accent3" accent4="accent4" accent5="accent5" accent6="accent6" hlink="hlink" folHlink="folHlink"/>
  <p:hf hdr="0" ft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7" name="Rettangolo 6"/>
          <p:cNvSpPr/>
          <p:nvPr/>
        </p:nvSpPr>
        <p:spPr>
          <a:xfrm>
            <a:off x="446534" y="3085764"/>
            <a:ext cx="11298932" cy="3338149"/>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olo 1"/>
          <p:cNvSpPr>
            <a:spLocks noGrp="1"/>
          </p:cNvSpPr>
          <p:nvPr>
            <p:ph type="ctrTitle"/>
          </p:nvPr>
        </p:nvSpPr>
        <p:spPr>
          <a:xfrm>
            <a:off x="581191" y="1020431"/>
            <a:ext cx="10993549" cy="1475013"/>
          </a:xfrm>
          <a:effectLst/>
        </p:spPr>
        <p:txBody>
          <a:bodyPr rtlCol="0" anchor="b">
            <a:normAutofit/>
          </a:bodyPr>
          <a:lstStyle>
            <a:lvl1pPr>
              <a:defRPr sz="3600">
                <a:solidFill>
                  <a:schemeClr val="tx1">
                    <a:lumMod val="75000"/>
                    <a:lumOff val="25000"/>
                  </a:schemeClr>
                </a:solidFill>
              </a:defRPr>
            </a:lvl1pPr>
          </a:lstStyle>
          <a:p>
            <a:pPr rtl="0"/>
            <a:r>
              <a:rPr lang="it-IT"/>
              <a:t>Fare clic per modificare lo stile del titolo dello schema</a:t>
            </a:r>
            <a:endParaRPr lang="en-US" dirty="0"/>
          </a:p>
        </p:txBody>
      </p:sp>
      <p:sp>
        <p:nvSpPr>
          <p:cNvPr id="3" name="Sottotitolo 2"/>
          <p:cNvSpPr>
            <a:spLocks noGrp="1"/>
          </p:cNvSpPr>
          <p:nvPr>
            <p:ph type="subTitle" idx="1"/>
          </p:nvPr>
        </p:nvSpPr>
        <p:spPr>
          <a:xfrm>
            <a:off x="581194" y="2495445"/>
            <a:ext cx="10993546" cy="590321"/>
          </a:xfrm>
        </p:spPr>
        <p:txBody>
          <a:bodyPr rtlCol="0" anchor="t">
            <a:normAutofit/>
          </a:bodyPr>
          <a:lstStyle>
            <a:lvl1pPr marL="0" indent="0" algn="l">
              <a:buNone/>
              <a:defRPr sz="1600"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rtl="0"/>
            <a:r>
              <a:rPr lang="it-IT"/>
              <a:t>Fare clic per modificare lo stile del sottotitolo dello schema</a:t>
            </a:r>
            <a:endParaRPr lang="en-US" dirty="0"/>
          </a:p>
        </p:txBody>
      </p:sp>
      <p:sp>
        <p:nvSpPr>
          <p:cNvPr id="8" name="Segnaposto data 7">
            <a:extLst>
              <a:ext uri="{FF2B5EF4-FFF2-40B4-BE49-F238E27FC236}">
                <a16:creationId xmlns:a16="http://schemas.microsoft.com/office/drawing/2014/main" id="{7FA0ACE7-29A8-47D3-A7D9-257B711D8023}"/>
              </a:ext>
            </a:extLst>
          </p:cNvPr>
          <p:cNvSpPr>
            <a:spLocks noGrp="1"/>
          </p:cNvSpPr>
          <p:nvPr>
            <p:ph type="dt" sz="half" idx="10"/>
          </p:nvPr>
        </p:nvSpPr>
        <p:spPr/>
        <p:txBody>
          <a:bodyPr rtlCol="0"/>
          <a:lstStyle/>
          <a:p>
            <a:pPr rtl="0"/>
            <a:fld id="{BE6A9DFD-D01D-46F2-9F5D-64CD124556CA}" type="datetime1">
              <a:rPr lang="it-IT" smtClean="0"/>
              <a:t>10/10/2021</a:t>
            </a:fld>
            <a:endParaRPr lang="en-US" dirty="0"/>
          </a:p>
        </p:txBody>
      </p:sp>
      <p:sp>
        <p:nvSpPr>
          <p:cNvPr id="9" name="Segnaposto piè di pagina 8">
            <a:extLst>
              <a:ext uri="{FF2B5EF4-FFF2-40B4-BE49-F238E27FC236}">
                <a16:creationId xmlns:a16="http://schemas.microsoft.com/office/drawing/2014/main" id="{DEC604B9-52E9-4810-8359-47206518D038}"/>
              </a:ext>
            </a:extLst>
          </p:cNvPr>
          <p:cNvSpPr>
            <a:spLocks noGrp="1"/>
          </p:cNvSpPr>
          <p:nvPr>
            <p:ph type="ftr" sz="quarter" idx="11"/>
          </p:nvPr>
        </p:nvSpPr>
        <p:spPr/>
        <p:txBody>
          <a:bodyPr rtlCol="0"/>
          <a:lstStyle/>
          <a:p>
            <a:pPr rtl="0"/>
            <a:endParaRPr lang="en-US" dirty="0"/>
          </a:p>
        </p:txBody>
      </p:sp>
      <p:sp>
        <p:nvSpPr>
          <p:cNvPr id="10" name="Segnaposto numero diapositiva 9">
            <a:extLst>
              <a:ext uri="{FF2B5EF4-FFF2-40B4-BE49-F238E27FC236}">
                <a16:creationId xmlns:a16="http://schemas.microsoft.com/office/drawing/2014/main" id="{5898A89F-CA25-400F-B05A-AECBF2517E4F}"/>
              </a:ext>
            </a:extLst>
          </p:cNvPr>
          <p:cNvSpPr>
            <a:spLocks noGrp="1"/>
          </p:cNvSpPr>
          <p:nvPr>
            <p:ph type="sldNum" sz="quarter" idx="12"/>
          </p:nvPr>
        </p:nvSpPr>
        <p:spPr/>
        <p:txBody>
          <a:bodyPr rtlCol="0"/>
          <a:lstStyle/>
          <a:p>
            <a:pPr rtl="0"/>
            <a:fld id="{3A98EE3D-8CD1-4C3F-BD1C-C98C9596463C}" type="slidenum">
              <a:rPr lang="en-US" smtClean="0"/>
              <a:t>‹N›</a:t>
            </a:fld>
            <a:endParaRPr lang="en-US" dirty="0"/>
          </a:p>
        </p:txBody>
      </p:sp>
    </p:spTree>
    <p:extLst>
      <p:ext uri="{BB962C8B-B14F-4D97-AF65-F5344CB8AC3E}">
        <p14:creationId xmlns:p14="http://schemas.microsoft.com/office/powerpoint/2010/main" val="4900175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a:xfrm>
            <a:off x="581192" y="702156"/>
            <a:ext cx="11029616" cy="1188720"/>
          </a:xfrm>
        </p:spPr>
        <p:txBody>
          <a:bodyPr rtlCol="0"/>
          <a:lstStyle/>
          <a:p>
            <a:pPr rtl="0"/>
            <a:r>
              <a:rPr lang="it-IT"/>
              <a:t>Fare clic per modificare lo stile del titolo dello schema</a:t>
            </a:r>
            <a:endParaRPr lang="en-US" dirty="0"/>
          </a:p>
        </p:txBody>
      </p:sp>
      <p:sp>
        <p:nvSpPr>
          <p:cNvPr id="3" name="Segnaposto contenuto 2"/>
          <p:cNvSpPr>
            <a:spLocks noGrp="1"/>
          </p:cNvSpPr>
          <p:nvPr>
            <p:ph idx="1"/>
          </p:nvPr>
        </p:nvSpPr>
        <p:spPr>
          <a:xfrm>
            <a:off x="581192" y="2340864"/>
            <a:ext cx="11029615" cy="3634486"/>
          </a:xfrm>
        </p:spPr>
        <p:txBody>
          <a:bodyPr rtlCol="0"/>
          <a:lstStyle/>
          <a:p>
            <a:pPr lvl="0" rtl="0"/>
            <a:r>
              <a:rPr lang="it-IT"/>
              <a:t>Fare clic per modificare gli stili del testo dello schema</a:t>
            </a:r>
          </a:p>
          <a:p>
            <a:pPr lvl="1" rtl="0"/>
            <a:r>
              <a:rPr lang="it-IT"/>
              <a:t>Secondo livello</a:t>
            </a:r>
          </a:p>
          <a:p>
            <a:pPr lvl="2" rtl="0"/>
            <a:r>
              <a:rPr lang="it-IT"/>
              <a:t>Terzo livello</a:t>
            </a:r>
          </a:p>
          <a:p>
            <a:pPr lvl="3" rtl="0"/>
            <a:r>
              <a:rPr lang="it-IT"/>
              <a:t>Quarto livello</a:t>
            </a:r>
          </a:p>
          <a:p>
            <a:pPr lvl="4" rtl="0"/>
            <a:r>
              <a:rPr lang="it-IT"/>
              <a:t>Quinto livello</a:t>
            </a:r>
            <a:endParaRPr lang="en-US" dirty="0"/>
          </a:p>
        </p:txBody>
      </p:sp>
      <p:sp>
        <p:nvSpPr>
          <p:cNvPr id="8" name="Segnaposto data 7">
            <a:extLst>
              <a:ext uri="{FF2B5EF4-FFF2-40B4-BE49-F238E27FC236}">
                <a16:creationId xmlns:a16="http://schemas.microsoft.com/office/drawing/2014/main" id="{770E6237-3456-439F-802D-3BA93FC7E3E5}"/>
              </a:ext>
            </a:extLst>
          </p:cNvPr>
          <p:cNvSpPr>
            <a:spLocks noGrp="1"/>
          </p:cNvSpPr>
          <p:nvPr>
            <p:ph type="dt" sz="half" idx="10"/>
          </p:nvPr>
        </p:nvSpPr>
        <p:spPr/>
        <p:txBody>
          <a:bodyPr rtlCol="0"/>
          <a:lstStyle/>
          <a:p>
            <a:pPr rtl="0"/>
            <a:r>
              <a:rPr lang="it-IT"/>
              <a:t>15-16/10/2021</a:t>
            </a:r>
            <a:endParaRPr lang="en-US" dirty="0"/>
          </a:p>
        </p:txBody>
      </p:sp>
      <p:sp>
        <p:nvSpPr>
          <p:cNvPr id="9" name="Segnaposto piè di pagina 8">
            <a:extLst>
              <a:ext uri="{FF2B5EF4-FFF2-40B4-BE49-F238E27FC236}">
                <a16:creationId xmlns:a16="http://schemas.microsoft.com/office/drawing/2014/main" id="{1356D3B5-6063-4A89-B88F-9D3043916FF8}"/>
              </a:ext>
            </a:extLst>
          </p:cNvPr>
          <p:cNvSpPr>
            <a:spLocks noGrp="1"/>
          </p:cNvSpPr>
          <p:nvPr>
            <p:ph type="ftr" sz="quarter" idx="11"/>
          </p:nvPr>
        </p:nvSpPr>
        <p:spPr/>
        <p:txBody>
          <a:bodyPr rtlCol="0"/>
          <a:lstStyle>
            <a:lvl1pPr>
              <a:defRPr/>
            </a:lvl1pPr>
          </a:lstStyle>
          <a:p>
            <a:r>
              <a:rPr lang="en-US"/>
              <a:t>Assemblea di Confederazione CVS Internazionale</a:t>
            </a:r>
            <a:endParaRPr lang="en-US" dirty="0"/>
          </a:p>
        </p:txBody>
      </p:sp>
      <p:sp>
        <p:nvSpPr>
          <p:cNvPr id="10" name="Segnaposto numero diapositiva 9">
            <a:extLst>
              <a:ext uri="{FF2B5EF4-FFF2-40B4-BE49-F238E27FC236}">
                <a16:creationId xmlns:a16="http://schemas.microsoft.com/office/drawing/2014/main" id="{02B78BF7-69D3-4CE0-A631-50EFD41EEEB8}"/>
              </a:ext>
            </a:extLst>
          </p:cNvPr>
          <p:cNvSpPr>
            <a:spLocks noGrp="1"/>
          </p:cNvSpPr>
          <p:nvPr>
            <p:ph type="sldNum" sz="quarter" idx="12"/>
          </p:nvPr>
        </p:nvSpPr>
        <p:spPr/>
        <p:txBody>
          <a:bodyPr rtlCol="0"/>
          <a:lstStyle/>
          <a:p>
            <a:pPr rtl="0"/>
            <a:fld id="{3A98EE3D-8CD1-4C3F-BD1C-C98C9596463C}" type="slidenum">
              <a:rPr lang="en-US" smtClean="0"/>
              <a:t>‹N›</a:t>
            </a:fld>
            <a:endParaRPr lang="en-US" dirty="0"/>
          </a:p>
        </p:txBody>
      </p:sp>
    </p:spTree>
    <p:extLst>
      <p:ext uri="{BB962C8B-B14F-4D97-AF65-F5344CB8AC3E}">
        <p14:creationId xmlns:p14="http://schemas.microsoft.com/office/powerpoint/2010/main" val="8524434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8" name="Rettangolo 7"/>
          <p:cNvSpPr>
            <a:spLocks noChangeAspect="1"/>
          </p:cNvSpPr>
          <p:nvPr/>
        </p:nvSpPr>
        <p:spPr>
          <a:xfrm>
            <a:off x="447817" y="5141974"/>
            <a:ext cx="11290860" cy="125882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olo 1"/>
          <p:cNvSpPr>
            <a:spLocks noGrp="1"/>
          </p:cNvSpPr>
          <p:nvPr>
            <p:ph type="title"/>
          </p:nvPr>
        </p:nvSpPr>
        <p:spPr>
          <a:xfrm>
            <a:off x="581193" y="2393950"/>
            <a:ext cx="11029615" cy="2147467"/>
          </a:xfrm>
        </p:spPr>
        <p:txBody>
          <a:bodyPr rtlCol="0" anchor="b">
            <a:normAutofit/>
          </a:bodyPr>
          <a:lstStyle>
            <a:lvl1pPr algn="l">
              <a:defRPr sz="3600" b="0" cap="all">
                <a:solidFill>
                  <a:schemeClr val="tx1">
                    <a:lumMod val="75000"/>
                    <a:lumOff val="25000"/>
                  </a:schemeClr>
                </a:solidFill>
              </a:defRPr>
            </a:lvl1pPr>
          </a:lstStyle>
          <a:p>
            <a:pPr rtl="0"/>
            <a:r>
              <a:rPr lang="it-IT"/>
              <a:t>Fare clic per modificare lo stile del titolo dello schema</a:t>
            </a:r>
            <a:endParaRPr lang="en-US" dirty="0"/>
          </a:p>
        </p:txBody>
      </p:sp>
      <p:sp>
        <p:nvSpPr>
          <p:cNvPr id="3" name="Segnaposto testo 2"/>
          <p:cNvSpPr>
            <a:spLocks noGrp="1"/>
          </p:cNvSpPr>
          <p:nvPr>
            <p:ph type="body" idx="1"/>
          </p:nvPr>
        </p:nvSpPr>
        <p:spPr>
          <a:xfrm>
            <a:off x="581192" y="4541417"/>
            <a:ext cx="11029615" cy="600556"/>
          </a:xfrm>
        </p:spPr>
        <p:txBody>
          <a:bodyPr rtlCol="0" anchor="t">
            <a:normAutofit/>
          </a:bodyPr>
          <a:lstStyle>
            <a:lvl1pPr marL="0" indent="0" algn="l">
              <a:buNone/>
              <a:defRPr sz="18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it-IT"/>
              <a:t>Fare clic per modificare gli stili del testo dello schema</a:t>
            </a:r>
          </a:p>
        </p:txBody>
      </p:sp>
      <p:sp>
        <p:nvSpPr>
          <p:cNvPr id="7" name="Segnaposto data 6">
            <a:extLst>
              <a:ext uri="{FF2B5EF4-FFF2-40B4-BE49-F238E27FC236}">
                <a16:creationId xmlns:a16="http://schemas.microsoft.com/office/drawing/2014/main" id="{61582016-5696-4A93-887F-BBB3B9002FE5}"/>
              </a:ext>
            </a:extLst>
          </p:cNvPr>
          <p:cNvSpPr>
            <a:spLocks noGrp="1"/>
          </p:cNvSpPr>
          <p:nvPr>
            <p:ph type="dt" sz="half" idx="10"/>
          </p:nvPr>
        </p:nvSpPr>
        <p:spPr/>
        <p:txBody>
          <a:bodyPr rtlCol="0"/>
          <a:lstStyle/>
          <a:p>
            <a:pPr rtl="0"/>
            <a:fld id="{593AB179-A7B4-4F53-8FBC-DA521D7752CD}" type="datetime1">
              <a:rPr lang="it-IT" smtClean="0"/>
              <a:t>10/10/2021</a:t>
            </a:fld>
            <a:endParaRPr lang="en-US" dirty="0"/>
          </a:p>
        </p:txBody>
      </p:sp>
      <p:sp>
        <p:nvSpPr>
          <p:cNvPr id="9" name="Segnaposto piè di pagina 8">
            <a:extLst>
              <a:ext uri="{FF2B5EF4-FFF2-40B4-BE49-F238E27FC236}">
                <a16:creationId xmlns:a16="http://schemas.microsoft.com/office/drawing/2014/main" id="{857CFCD5-1192-4E18-8A8F-29E153B44DA4}"/>
              </a:ext>
            </a:extLst>
          </p:cNvPr>
          <p:cNvSpPr>
            <a:spLocks noGrp="1"/>
          </p:cNvSpPr>
          <p:nvPr>
            <p:ph type="ftr" sz="quarter" idx="11"/>
          </p:nvPr>
        </p:nvSpPr>
        <p:spPr/>
        <p:txBody>
          <a:bodyPr rtlCol="0"/>
          <a:lstStyle/>
          <a:p>
            <a:pPr rtl="0"/>
            <a:endParaRPr lang="en-US" dirty="0"/>
          </a:p>
        </p:txBody>
      </p:sp>
      <p:sp>
        <p:nvSpPr>
          <p:cNvPr id="10" name="Segnaposto numero diapositiva 9">
            <a:extLst>
              <a:ext uri="{FF2B5EF4-FFF2-40B4-BE49-F238E27FC236}">
                <a16:creationId xmlns:a16="http://schemas.microsoft.com/office/drawing/2014/main" id="{E39A109E-5018-4794-92B3-FD5E5BCD95E8}"/>
              </a:ext>
            </a:extLst>
          </p:cNvPr>
          <p:cNvSpPr>
            <a:spLocks noGrp="1"/>
          </p:cNvSpPr>
          <p:nvPr>
            <p:ph type="sldNum" sz="quarter" idx="12"/>
          </p:nvPr>
        </p:nvSpPr>
        <p:spPr/>
        <p:txBody>
          <a:bodyPr rtlCol="0"/>
          <a:lstStyle/>
          <a:p>
            <a:pPr rtl="0"/>
            <a:fld id="{3A98EE3D-8CD1-4C3F-BD1C-C98C9596463C}" type="slidenum">
              <a:rPr lang="en-US" smtClean="0"/>
              <a:t>‹N›</a:t>
            </a:fld>
            <a:endParaRPr lang="en-US" dirty="0"/>
          </a:p>
        </p:txBody>
      </p:sp>
    </p:spTree>
    <p:extLst>
      <p:ext uri="{BB962C8B-B14F-4D97-AF65-F5344CB8AC3E}">
        <p14:creationId xmlns:p14="http://schemas.microsoft.com/office/powerpoint/2010/main" val="3666809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a:xfrm>
            <a:off x="581193" y="729658"/>
            <a:ext cx="11029616" cy="988332"/>
          </a:xfrm>
        </p:spPr>
        <p:txBody>
          <a:bodyPr rtlCol="0"/>
          <a:lstStyle/>
          <a:p>
            <a:pPr rtl="0"/>
            <a:r>
              <a:rPr lang="it-IT"/>
              <a:t>Fare clic per modificare lo stile del titolo dello schema</a:t>
            </a:r>
            <a:endParaRPr lang="en-US" dirty="0"/>
          </a:p>
        </p:txBody>
      </p:sp>
      <p:sp>
        <p:nvSpPr>
          <p:cNvPr id="3" name="Segnaposto contenuto 2"/>
          <p:cNvSpPr>
            <a:spLocks noGrp="1"/>
          </p:cNvSpPr>
          <p:nvPr>
            <p:ph sz="half" idx="1"/>
          </p:nvPr>
        </p:nvSpPr>
        <p:spPr>
          <a:xfrm>
            <a:off x="581193" y="2228003"/>
            <a:ext cx="5194767" cy="3633047"/>
          </a:xfrm>
        </p:spPr>
        <p:txBody>
          <a:bodyPr rtlCol="0">
            <a:normAutofit/>
          </a:bodyPr>
          <a:lstStyle/>
          <a:p>
            <a:pPr lvl="0" rtl="0"/>
            <a:r>
              <a:rPr lang="it-IT"/>
              <a:t>Fare clic per modificare gli stili del testo dello schema</a:t>
            </a:r>
          </a:p>
          <a:p>
            <a:pPr lvl="1" rtl="0"/>
            <a:r>
              <a:rPr lang="it-IT"/>
              <a:t>Secondo livello</a:t>
            </a:r>
          </a:p>
          <a:p>
            <a:pPr lvl="2" rtl="0"/>
            <a:r>
              <a:rPr lang="it-IT"/>
              <a:t>Terzo livello</a:t>
            </a:r>
          </a:p>
          <a:p>
            <a:pPr lvl="3" rtl="0"/>
            <a:r>
              <a:rPr lang="it-IT"/>
              <a:t>Quarto livello</a:t>
            </a:r>
          </a:p>
          <a:p>
            <a:pPr lvl="4" rtl="0"/>
            <a:r>
              <a:rPr lang="it-IT"/>
              <a:t>Quinto livello</a:t>
            </a:r>
            <a:endParaRPr lang="en-US" dirty="0"/>
          </a:p>
        </p:txBody>
      </p:sp>
      <p:sp>
        <p:nvSpPr>
          <p:cNvPr id="4" name="Segnaposto contenuto 3"/>
          <p:cNvSpPr>
            <a:spLocks noGrp="1"/>
          </p:cNvSpPr>
          <p:nvPr>
            <p:ph sz="half" idx="2"/>
          </p:nvPr>
        </p:nvSpPr>
        <p:spPr>
          <a:xfrm>
            <a:off x="6416039" y="2228003"/>
            <a:ext cx="5194769" cy="3633047"/>
          </a:xfrm>
        </p:spPr>
        <p:txBody>
          <a:bodyPr rtlCol="0">
            <a:normAutofit/>
          </a:bodyPr>
          <a:lstStyle/>
          <a:p>
            <a:pPr lvl="0" rtl="0"/>
            <a:r>
              <a:rPr lang="it-IT"/>
              <a:t>Fare clic per modificare gli stili del testo dello schema</a:t>
            </a:r>
          </a:p>
          <a:p>
            <a:pPr lvl="1" rtl="0"/>
            <a:r>
              <a:rPr lang="it-IT"/>
              <a:t>Secondo livello</a:t>
            </a:r>
          </a:p>
          <a:p>
            <a:pPr lvl="2" rtl="0"/>
            <a:r>
              <a:rPr lang="it-IT"/>
              <a:t>Terzo livello</a:t>
            </a:r>
          </a:p>
          <a:p>
            <a:pPr lvl="3" rtl="0"/>
            <a:r>
              <a:rPr lang="it-IT"/>
              <a:t>Quarto livello</a:t>
            </a:r>
          </a:p>
          <a:p>
            <a:pPr lvl="4" rtl="0"/>
            <a:r>
              <a:rPr lang="it-IT"/>
              <a:t>Quinto livello</a:t>
            </a:r>
            <a:endParaRPr lang="en-US" dirty="0"/>
          </a:p>
        </p:txBody>
      </p:sp>
      <p:sp>
        <p:nvSpPr>
          <p:cNvPr id="5" name="Segnaposto data 4"/>
          <p:cNvSpPr>
            <a:spLocks noGrp="1"/>
          </p:cNvSpPr>
          <p:nvPr>
            <p:ph type="dt" sz="half" idx="10"/>
          </p:nvPr>
        </p:nvSpPr>
        <p:spPr/>
        <p:txBody>
          <a:bodyPr rtlCol="0"/>
          <a:lstStyle/>
          <a:p>
            <a:pPr rtl="0"/>
            <a:fld id="{2BC475E4-8A13-4296-8284-4EFC212D9D0C}" type="datetime1">
              <a:rPr lang="it-IT" smtClean="0"/>
              <a:t>10/10/2021</a:t>
            </a:fld>
            <a:endParaRPr lang="en-US" dirty="0"/>
          </a:p>
        </p:txBody>
      </p:sp>
      <p:sp>
        <p:nvSpPr>
          <p:cNvPr id="6" name="Segnaposto piè di pagina 5"/>
          <p:cNvSpPr>
            <a:spLocks noGrp="1"/>
          </p:cNvSpPr>
          <p:nvPr>
            <p:ph type="ftr" sz="quarter" idx="11"/>
          </p:nvPr>
        </p:nvSpPr>
        <p:spPr/>
        <p:txBody>
          <a:bodyPr rtlCol="0"/>
          <a:lstStyle/>
          <a:p>
            <a:pPr rtl="0"/>
            <a:endParaRPr lang="en-US" dirty="0"/>
          </a:p>
        </p:txBody>
      </p:sp>
      <p:sp>
        <p:nvSpPr>
          <p:cNvPr id="7" name="Segnaposto numero diapositiva 6"/>
          <p:cNvSpPr>
            <a:spLocks noGrp="1"/>
          </p:cNvSpPr>
          <p:nvPr>
            <p:ph type="sldNum" sz="quarter" idx="12"/>
          </p:nvPr>
        </p:nvSpPr>
        <p:spPr/>
        <p:txBody>
          <a:bodyPr rtlCol="0"/>
          <a:lstStyle/>
          <a:p>
            <a:pPr rtl="0"/>
            <a:fld id="{3A98EE3D-8CD1-4C3F-BD1C-C98C9596463C}" type="slidenum">
              <a:rPr lang="en-US" smtClean="0"/>
              <a:t>‹N›</a:t>
            </a:fld>
            <a:endParaRPr lang="en-US" dirty="0"/>
          </a:p>
        </p:txBody>
      </p:sp>
    </p:spTree>
    <p:extLst>
      <p:ext uri="{BB962C8B-B14F-4D97-AF65-F5344CB8AC3E}">
        <p14:creationId xmlns:p14="http://schemas.microsoft.com/office/powerpoint/2010/main" val="24833232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nfronto">
    <p:spTree>
      <p:nvGrpSpPr>
        <p:cNvPr id="1" name=""/>
        <p:cNvGrpSpPr/>
        <p:nvPr/>
      </p:nvGrpSpPr>
      <p:grpSpPr>
        <a:xfrm>
          <a:off x="0" y="0"/>
          <a:ext cx="0" cy="0"/>
          <a:chOff x="0" y="0"/>
          <a:chExt cx="0" cy="0"/>
        </a:xfrm>
      </p:grpSpPr>
      <p:sp>
        <p:nvSpPr>
          <p:cNvPr id="12" name="Titolo 1"/>
          <p:cNvSpPr>
            <a:spLocks noGrp="1"/>
          </p:cNvSpPr>
          <p:nvPr>
            <p:ph type="title"/>
          </p:nvPr>
        </p:nvSpPr>
        <p:spPr>
          <a:xfrm>
            <a:off x="581193" y="729658"/>
            <a:ext cx="11029616" cy="988332"/>
          </a:xfrm>
        </p:spPr>
        <p:txBody>
          <a:bodyPr rtlCol="0"/>
          <a:lstStyle/>
          <a:p>
            <a:pPr rtl="0"/>
            <a:r>
              <a:rPr lang="it-IT"/>
              <a:t>Fare clic per modificare lo stile del titolo dello schema</a:t>
            </a:r>
            <a:endParaRPr lang="en-US" dirty="0"/>
          </a:p>
        </p:txBody>
      </p:sp>
      <p:sp>
        <p:nvSpPr>
          <p:cNvPr id="3" name="Segnaposto testo 2"/>
          <p:cNvSpPr>
            <a:spLocks noGrp="1"/>
          </p:cNvSpPr>
          <p:nvPr>
            <p:ph type="body" idx="1"/>
          </p:nvPr>
        </p:nvSpPr>
        <p:spPr>
          <a:xfrm>
            <a:off x="581191" y="2250891"/>
            <a:ext cx="5194769" cy="557784"/>
          </a:xfrm>
        </p:spPr>
        <p:txBody>
          <a:bodyPr rtlCol="0" anchor="ctr">
            <a:noAutofit/>
          </a:bodyPr>
          <a:lstStyle>
            <a:lvl1pPr marL="0" indent="0">
              <a:buNone/>
              <a:defRPr sz="2000" b="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it-IT"/>
              <a:t>Fare clic per modificare gli stili del testo dello schema</a:t>
            </a:r>
          </a:p>
        </p:txBody>
      </p:sp>
      <p:sp>
        <p:nvSpPr>
          <p:cNvPr id="4" name="Segnaposto contenuto 3"/>
          <p:cNvSpPr>
            <a:spLocks noGrp="1"/>
          </p:cNvSpPr>
          <p:nvPr>
            <p:ph sz="half" idx="2"/>
          </p:nvPr>
        </p:nvSpPr>
        <p:spPr>
          <a:xfrm>
            <a:off x="581194" y="2926052"/>
            <a:ext cx="5194766" cy="2934999"/>
          </a:xfrm>
        </p:spPr>
        <p:txBody>
          <a:bodyPr rtlCol="0" anchor="t">
            <a:normAutofit/>
          </a:bodyPr>
          <a:lstStyle/>
          <a:p>
            <a:pPr lvl="0" rtl="0"/>
            <a:r>
              <a:rPr lang="it-IT"/>
              <a:t>Fare clic per modificare gli stili del testo dello schema</a:t>
            </a:r>
          </a:p>
          <a:p>
            <a:pPr lvl="1" rtl="0"/>
            <a:r>
              <a:rPr lang="it-IT"/>
              <a:t>Secondo livello</a:t>
            </a:r>
          </a:p>
          <a:p>
            <a:pPr lvl="2" rtl="0"/>
            <a:r>
              <a:rPr lang="it-IT"/>
              <a:t>Terzo livello</a:t>
            </a:r>
          </a:p>
          <a:p>
            <a:pPr lvl="3" rtl="0"/>
            <a:r>
              <a:rPr lang="it-IT"/>
              <a:t>Quarto livello</a:t>
            </a:r>
          </a:p>
          <a:p>
            <a:pPr lvl="4" rtl="0"/>
            <a:r>
              <a:rPr lang="it-IT"/>
              <a:t>Quinto livello</a:t>
            </a:r>
            <a:endParaRPr lang="en-US" dirty="0"/>
          </a:p>
        </p:txBody>
      </p:sp>
      <p:sp>
        <p:nvSpPr>
          <p:cNvPr id="5" name="Segnaposto testo 4"/>
          <p:cNvSpPr>
            <a:spLocks noGrp="1"/>
          </p:cNvSpPr>
          <p:nvPr>
            <p:ph type="body" sz="quarter" idx="3"/>
          </p:nvPr>
        </p:nvSpPr>
        <p:spPr>
          <a:xfrm>
            <a:off x="6416039" y="2250892"/>
            <a:ext cx="5194770" cy="553373"/>
          </a:xfrm>
        </p:spPr>
        <p:txBody>
          <a:bodyPr rtlCol="0" anchor="ctr">
            <a:noAutofit/>
          </a:bodyPr>
          <a:lstStyle>
            <a:lvl1pPr marL="0" marR="0" indent="0" algn="l" defTabSz="457200" rtl="0" eaLnBrk="1" fontAlgn="auto" latinLnBrk="0" hangingPunct="1">
              <a:lnSpc>
                <a:spcPct val="100000"/>
              </a:lnSpc>
              <a:spcBef>
                <a:spcPct val="20000"/>
              </a:spcBef>
              <a:spcAft>
                <a:spcPts val="600"/>
              </a:spcAft>
              <a:buClr>
                <a:schemeClr val="accent1"/>
              </a:buClr>
              <a:buSzPct val="92000"/>
              <a:buFont typeface="Wingdings 2" panose="05020102010507070707" pitchFamily="18" charset="2"/>
              <a:buNone/>
              <a:tabLst/>
              <a:defRPr sz="2000" b="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457200" rtl="0" eaLnBrk="1" fontAlgn="auto" latinLnBrk="0" hangingPunct="1">
              <a:lnSpc>
                <a:spcPct val="100000"/>
              </a:lnSpc>
              <a:spcBef>
                <a:spcPct val="20000"/>
              </a:spcBef>
              <a:spcAft>
                <a:spcPts val="600"/>
              </a:spcAft>
              <a:buClr>
                <a:schemeClr val="accent1"/>
              </a:buClr>
              <a:buSzPct val="92000"/>
              <a:buFont typeface="Wingdings 2" panose="05020102010507070707" pitchFamily="18" charset="2"/>
              <a:buNone/>
              <a:tabLst/>
              <a:defRPr/>
            </a:pPr>
            <a:r>
              <a:rPr lang="it-IT"/>
              <a:t>Fare clic per modificare gli stili del testo dello schema</a:t>
            </a:r>
          </a:p>
        </p:txBody>
      </p:sp>
      <p:sp>
        <p:nvSpPr>
          <p:cNvPr id="6" name="Segnaposto contenuto 5"/>
          <p:cNvSpPr>
            <a:spLocks noGrp="1"/>
          </p:cNvSpPr>
          <p:nvPr>
            <p:ph sz="quarter" idx="4"/>
          </p:nvPr>
        </p:nvSpPr>
        <p:spPr>
          <a:xfrm>
            <a:off x="6416037" y="2926052"/>
            <a:ext cx="5194771" cy="2934999"/>
          </a:xfrm>
        </p:spPr>
        <p:txBody>
          <a:bodyPr rtlCol="0" anchor="t">
            <a:normAutofit/>
          </a:bodyPr>
          <a:lstStyle/>
          <a:p>
            <a:pPr lvl="0" rtl="0"/>
            <a:r>
              <a:rPr lang="it-IT"/>
              <a:t>Fare clic per modificare gli stili del testo dello schema</a:t>
            </a:r>
          </a:p>
          <a:p>
            <a:pPr lvl="1" rtl="0"/>
            <a:r>
              <a:rPr lang="it-IT"/>
              <a:t>Secondo livello</a:t>
            </a:r>
          </a:p>
          <a:p>
            <a:pPr lvl="2" rtl="0"/>
            <a:r>
              <a:rPr lang="it-IT"/>
              <a:t>Terzo livello</a:t>
            </a:r>
          </a:p>
          <a:p>
            <a:pPr lvl="3" rtl="0"/>
            <a:r>
              <a:rPr lang="it-IT"/>
              <a:t>Quarto livello</a:t>
            </a:r>
          </a:p>
          <a:p>
            <a:pPr lvl="4" rtl="0"/>
            <a:r>
              <a:rPr lang="it-IT"/>
              <a:t>Quinto livello</a:t>
            </a:r>
            <a:endParaRPr lang="en-US" dirty="0"/>
          </a:p>
        </p:txBody>
      </p:sp>
      <p:sp>
        <p:nvSpPr>
          <p:cNvPr id="7" name="Segnaposto data 6"/>
          <p:cNvSpPr>
            <a:spLocks noGrp="1"/>
          </p:cNvSpPr>
          <p:nvPr>
            <p:ph type="dt" sz="half" idx="10"/>
          </p:nvPr>
        </p:nvSpPr>
        <p:spPr/>
        <p:txBody>
          <a:bodyPr rtlCol="0"/>
          <a:lstStyle/>
          <a:p>
            <a:pPr rtl="0"/>
            <a:fld id="{2EDAC308-8BE6-45DD-8B68-B04D02410B09}" type="datetime1">
              <a:rPr lang="it-IT" smtClean="0"/>
              <a:t>10/10/2021</a:t>
            </a:fld>
            <a:endParaRPr lang="en-US" dirty="0"/>
          </a:p>
        </p:txBody>
      </p:sp>
      <p:sp>
        <p:nvSpPr>
          <p:cNvPr id="8" name="Segnaposto piè di pagina 7"/>
          <p:cNvSpPr>
            <a:spLocks noGrp="1"/>
          </p:cNvSpPr>
          <p:nvPr>
            <p:ph type="ftr" sz="quarter" idx="11"/>
          </p:nvPr>
        </p:nvSpPr>
        <p:spPr/>
        <p:txBody>
          <a:bodyPr rtlCol="0"/>
          <a:lstStyle/>
          <a:p>
            <a:pPr rtl="0"/>
            <a:endParaRPr lang="en-US" dirty="0"/>
          </a:p>
        </p:txBody>
      </p:sp>
      <p:sp>
        <p:nvSpPr>
          <p:cNvPr id="9" name="Segnaposto numero diapositiva 8"/>
          <p:cNvSpPr>
            <a:spLocks noGrp="1"/>
          </p:cNvSpPr>
          <p:nvPr>
            <p:ph type="sldNum" sz="quarter" idx="12"/>
          </p:nvPr>
        </p:nvSpPr>
        <p:spPr/>
        <p:txBody>
          <a:bodyPr rtlCol="0"/>
          <a:lstStyle/>
          <a:p>
            <a:pPr rtl="0"/>
            <a:fld id="{3A98EE3D-8CD1-4C3F-BD1C-C98C9596463C}" type="slidenum">
              <a:rPr lang="en-US" smtClean="0"/>
              <a:t>‹N›</a:t>
            </a:fld>
            <a:endParaRPr lang="en-US" dirty="0"/>
          </a:p>
        </p:txBody>
      </p:sp>
    </p:spTree>
    <p:extLst>
      <p:ext uri="{BB962C8B-B14F-4D97-AF65-F5344CB8AC3E}">
        <p14:creationId xmlns:p14="http://schemas.microsoft.com/office/powerpoint/2010/main" val="17480465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8" name="Titolo 1"/>
          <p:cNvSpPr>
            <a:spLocks noGrp="1"/>
          </p:cNvSpPr>
          <p:nvPr>
            <p:ph type="title"/>
          </p:nvPr>
        </p:nvSpPr>
        <p:spPr>
          <a:xfrm>
            <a:off x="575894" y="729658"/>
            <a:ext cx="11029616" cy="988332"/>
          </a:xfrm>
        </p:spPr>
        <p:txBody>
          <a:bodyPr rtlCol="0"/>
          <a:lstStyle/>
          <a:p>
            <a:pPr rtl="0"/>
            <a:r>
              <a:rPr lang="it-IT"/>
              <a:t>Fare clic per modificare lo stile del titolo dello schema</a:t>
            </a:r>
            <a:endParaRPr lang="en-US" dirty="0"/>
          </a:p>
        </p:txBody>
      </p:sp>
      <p:sp>
        <p:nvSpPr>
          <p:cNvPr id="3" name="Segnaposto data 2"/>
          <p:cNvSpPr>
            <a:spLocks noGrp="1"/>
          </p:cNvSpPr>
          <p:nvPr>
            <p:ph type="dt" sz="half" idx="10"/>
          </p:nvPr>
        </p:nvSpPr>
        <p:spPr/>
        <p:txBody>
          <a:bodyPr rtlCol="0"/>
          <a:lstStyle/>
          <a:p>
            <a:pPr rtl="0"/>
            <a:fld id="{85254269-30BB-4415-A3F6-02D389D24D09}" type="datetime1">
              <a:rPr lang="it-IT" smtClean="0"/>
              <a:t>10/10/2021</a:t>
            </a:fld>
            <a:endParaRPr lang="en-US" dirty="0"/>
          </a:p>
        </p:txBody>
      </p:sp>
      <p:sp>
        <p:nvSpPr>
          <p:cNvPr id="4" name="Segnaposto piè di pagina 3"/>
          <p:cNvSpPr>
            <a:spLocks noGrp="1"/>
          </p:cNvSpPr>
          <p:nvPr>
            <p:ph type="ftr" sz="quarter" idx="11"/>
          </p:nvPr>
        </p:nvSpPr>
        <p:spPr/>
        <p:txBody>
          <a:bodyPr rtlCol="0"/>
          <a:lstStyle/>
          <a:p>
            <a:pPr rtl="0"/>
            <a:endParaRPr lang="en-US" dirty="0"/>
          </a:p>
        </p:txBody>
      </p:sp>
      <p:sp>
        <p:nvSpPr>
          <p:cNvPr id="5" name="Segnaposto numero diapositiva 4"/>
          <p:cNvSpPr>
            <a:spLocks noGrp="1"/>
          </p:cNvSpPr>
          <p:nvPr>
            <p:ph type="sldNum" sz="quarter" idx="12"/>
          </p:nvPr>
        </p:nvSpPr>
        <p:spPr/>
        <p:txBody>
          <a:bodyPr rtlCol="0"/>
          <a:lstStyle/>
          <a:p>
            <a:pPr rtl="0"/>
            <a:fld id="{3A98EE3D-8CD1-4C3F-BD1C-C98C9596463C}" type="slidenum">
              <a:rPr lang="en-US" smtClean="0"/>
              <a:t>‹N›</a:t>
            </a:fld>
            <a:endParaRPr lang="en-US" dirty="0"/>
          </a:p>
        </p:txBody>
      </p:sp>
    </p:spTree>
    <p:extLst>
      <p:ext uri="{BB962C8B-B14F-4D97-AF65-F5344CB8AC3E}">
        <p14:creationId xmlns:p14="http://schemas.microsoft.com/office/powerpoint/2010/main" val="1129363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o">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rtlCol="0"/>
          <a:lstStyle/>
          <a:p>
            <a:pPr rtl="0"/>
            <a:fld id="{60ACBBB0-50A8-412C-AC83-6C1A96035CC9}" type="datetime1">
              <a:rPr lang="it-IT" smtClean="0"/>
              <a:t>10/10/2021</a:t>
            </a:fld>
            <a:endParaRPr lang="en-US" dirty="0"/>
          </a:p>
        </p:txBody>
      </p:sp>
      <p:sp>
        <p:nvSpPr>
          <p:cNvPr id="3" name="Segnaposto piè di pagina 2"/>
          <p:cNvSpPr>
            <a:spLocks noGrp="1"/>
          </p:cNvSpPr>
          <p:nvPr>
            <p:ph type="ftr" sz="quarter" idx="11"/>
          </p:nvPr>
        </p:nvSpPr>
        <p:spPr/>
        <p:txBody>
          <a:bodyPr rtlCol="0"/>
          <a:lstStyle/>
          <a:p>
            <a:pPr rtl="0"/>
            <a:endParaRPr lang="en-US" dirty="0"/>
          </a:p>
        </p:txBody>
      </p:sp>
      <p:sp>
        <p:nvSpPr>
          <p:cNvPr id="4" name="Segnaposto numero diapositiva 3"/>
          <p:cNvSpPr>
            <a:spLocks noGrp="1"/>
          </p:cNvSpPr>
          <p:nvPr>
            <p:ph type="sldNum" sz="quarter" idx="12"/>
          </p:nvPr>
        </p:nvSpPr>
        <p:spPr/>
        <p:txBody>
          <a:bodyPr rtlCol="0"/>
          <a:lstStyle/>
          <a:p>
            <a:pPr rtl="0"/>
            <a:fld id="{3A98EE3D-8CD1-4C3F-BD1C-C98C9596463C}" type="slidenum">
              <a:rPr lang="en-US" smtClean="0"/>
              <a:t>‹N›</a:t>
            </a:fld>
            <a:endParaRPr lang="en-US" dirty="0"/>
          </a:p>
        </p:txBody>
      </p:sp>
    </p:spTree>
    <p:extLst>
      <p:ext uri="{BB962C8B-B14F-4D97-AF65-F5344CB8AC3E}">
        <p14:creationId xmlns:p14="http://schemas.microsoft.com/office/powerpoint/2010/main" val="11294949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9" name="Rettangolo 8"/>
          <p:cNvSpPr>
            <a:spLocks noChangeAspect="1"/>
          </p:cNvSpPr>
          <p:nvPr/>
        </p:nvSpPr>
        <p:spPr>
          <a:xfrm>
            <a:off x="447817" y="601200"/>
            <a:ext cx="3682723" cy="5815475"/>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olo 1"/>
          <p:cNvSpPr>
            <a:spLocks noGrp="1"/>
          </p:cNvSpPr>
          <p:nvPr>
            <p:ph type="title"/>
          </p:nvPr>
        </p:nvSpPr>
        <p:spPr>
          <a:xfrm>
            <a:off x="767857" y="933450"/>
            <a:ext cx="3031852" cy="1722419"/>
          </a:xfrm>
        </p:spPr>
        <p:txBody>
          <a:bodyPr rtlCol="0" anchor="b">
            <a:normAutofit/>
          </a:bodyPr>
          <a:lstStyle>
            <a:lvl1pPr algn="l">
              <a:defRPr sz="2400" b="0">
                <a:solidFill>
                  <a:srgbClr val="FFFFFF"/>
                </a:solidFill>
              </a:defRPr>
            </a:lvl1pPr>
          </a:lstStyle>
          <a:p>
            <a:pPr rtl="0"/>
            <a:r>
              <a:rPr lang="it-IT"/>
              <a:t>Fare clic per modificare lo stile del titolo dello schema</a:t>
            </a:r>
            <a:endParaRPr lang="en-US" dirty="0"/>
          </a:p>
        </p:txBody>
      </p:sp>
      <p:sp>
        <p:nvSpPr>
          <p:cNvPr id="3" name="Segnaposto contenuto 2"/>
          <p:cNvSpPr>
            <a:spLocks noGrp="1"/>
          </p:cNvSpPr>
          <p:nvPr>
            <p:ph idx="1"/>
          </p:nvPr>
        </p:nvSpPr>
        <p:spPr>
          <a:xfrm>
            <a:off x="4900928" y="1179829"/>
            <a:ext cx="6650991" cy="4658216"/>
          </a:xfrm>
        </p:spPr>
        <p:txBody>
          <a:bodyPr rtlCol="0"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rtl="0"/>
            <a:r>
              <a:rPr lang="it-IT"/>
              <a:t>Fare clic per modificare gli stili del testo dello schema</a:t>
            </a:r>
          </a:p>
          <a:p>
            <a:pPr lvl="1" rtl="0"/>
            <a:r>
              <a:rPr lang="it-IT"/>
              <a:t>Secondo livello</a:t>
            </a:r>
          </a:p>
          <a:p>
            <a:pPr lvl="2" rtl="0"/>
            <a:r>
              <a:rPr lang="it-IT"/>
              <a:t>Terzo livello</a:t>
            </a:r>
          </a:p>
          <a:p>
            <a:pPr lvl="3" rtl="0"/>
            <a:r>
              <a:rPr lang="it-IT"/>
              <a:t>Quarto livello</a:t>
            </a:r>
          </a:p>
          <a:p>
            <a:pPr lvl="4" rtl="0"/>
            <a:r>
              <a:rPr lang="it-IT"/>
              <a:t>Quinto livello</a:t>
            </a:r>
            <a:endParaRPr lang="en-US" dirty="0"/>
          </a:p>
        </p:txBody>
      </p:sp>
      <p:sp>
        <p:nvSpPr>
          <p:cNvPr id="4" name="Segnaposto testo 3"/>
          <p:cNvSpPr>
            <a:spLocks noGrp="1"/>
          </p:cNvSpPr>
          <p:nvPr>
            <p:ph type="body" sz="half" idx="2"/>
          </p:nvPr>
        </p:nvSpPr>
        <p:spPr>
          <a:xfrm>
            <a:off x="767857" y="2836654"/>
            <a:ext cx="3031852" cy="3001392"/>
          </a:xfrm>
        </p:spPr>
        <p:txBody>
          <a:bodyPr rtlCol="0" anchor="t">
            <a:normAutofit/>
          </a:bodyPr>
          <a:lstStyle>
            <a:lvl1pPr marL="0" indent="0" algn="l">
              <a:buNone/>
              <a:defRPr sz="1600">
                <a:solidFill>
                  <a:srgbClr val="FFFFFF"/>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it-IT"/>
              <a:t>Fare clic per modificare gli stili del testo dello schema</a:t>
            </a:r>
          </a:p>
        </p:txBody>
      </p:sp>
      <p:sp>
        <p:nvSpPr>
          <p:cNvPr id="8" name="Segnaposto data 7">
            <a:extLst>
              <a:ext uri="{FF2B5EF4-FFF2-40B4-BE49-F238E27FC236}">
                <a16:creationId xmlns:a16="http://schemas.microsoft.com/office/drawing/2014/main" id="{0B919CC2-2A65-446F-B538-9E6249035445}"/>
              </a:ext>
            </a:extLst>
          </p:cNvPr>
          <p:cNvSpPr>
            <a:spLocks noGrp="1"/>
          </p:cNvSpPr>
          <p:nvPr>
            <p:ph type="dt" sz="half" idx="10"/>
          </p:nvPr>
        </p:nvSpPr>
        <p:spPr>
          <a:xfrm>
            <a:off x="7605951" y="6456916"/>
            <a:ext cx="2844799" cy="365125"/>
          </a:xfrm>
        </p:spPr>
        <p:txBody>
          <a:bodyPr rtlCol="0"/>
          <a:lstStyle/>
          <a:p>
            <a:pPr rtl="0"/>
            <a:fld id="{44D8AF99-1FFE-484F-999D-5C9E0DFBE297}" type="datetime1">
              <a:rPr lang="it-IT" smtClean="0"/>
              <a:t>10/10/2021</a:t>
            </a:fld>
            <a:endParaRPr lang="en-US" dirty="0"/>
          </a:p>
        </p:txBody>
      </p:sp>
      <p:sp>
        <p:nvSpPr>
          <p:cNvPr id="10" name="Segnaposto piè di pagina 9">
            <a:extLst>
              <a:ext uri="{FF2B5EF4-FFF2-40B4-BE49-F238E27FC236}">
                <a16:creationId xmlns:a16="http://schemas.microsoft.com/office/drawing/2014/main" id="{B72412AE-119E-4982-8B24-63365EFCA796}"/>
              </a:ext>
            </a:extLst>
          </p:cNvPr>
          <p:cNvSpPr>
            <a:spLocks noGrp="1"/>
          </p:cNvSpPr>
          <p:nvPr>
            <p:ph type="ftr" sz="quarter" idx="11"/>
          </p:nvPr>
        </p:nvSpPr>
        <p:spPr>
          <a:xfrm>
            <a:off x="581192" y="6452590"/>
            <a:ext cx="6917210" cy="365125"/>
          </a:xfrm>
        </p:spPr>
        <p:txBody>
          <a:bodyPr rtlCol="0"/>
          <a:lstStyle/>
          <a:p>
            <a:pPr rtl="0"/>
            <a:endParaRPr lang="en-US" dirty="0"/>
          </a:p>
        </p:txBody>
      </p:sp>
      <p:sp>
        <p:nvSpPr>
          <p:cNvPr id="11" name="Segnaposto numero diapositiva 10">
            <a:extLst>
              <a:ext uri="{FF2B5EF4-FFF2-40B4-BE49-F238E27FC236}">
                <a16:creationId xmlns:a16="http://schemas.microsoft.com/office/drawing/2014/main" id="{7FC4BB19-6AD1-45CF-9F99-00B109890FAB}"/>
              </a:ext>
            </a:extLst>
          </p:cNvPr>
          <p:cNvSpPr>
            <a:spLocks noGrp="1"/>
          </p:cNvSpPr>
          <p:nvPr>
            <p:ph type="sldNum" sz="quarter" idx="12"/>
          </p:nvPr>
        </p:nvSpPr>
        <p:spPr>
          <a:xfrm>
            <a:off x="10558300" y="6456916"/>
            <a:ext cx="1052510" cy="365125"/>
          </a:xfrm>
        </p:spPr>
        <p:txBody>
          <a:bodyPr rtlCol="0"/>
          <a:lstStyle/>
          <a:p>
            <a:pPr rtl="0"/>
            <a:fld id="{3A98EE3D-8CD1-4C3F-BD1C-C98C9596463C}" type="slidenum">
              <a:rPr lang="en-US" smtClean="0"/>
              <a:pPr/>
              <a:t>‹N›</a:t>
            </a:fld>
            <a:endParaRPr lang="en-US" dirty="0"/>
          </a:p>
        </p:txBody>
      </p:sp>
    </p:spTree>
    <p:extLst>
      <p:ext uri="{BB962C8B-B14F-4D97-AF65-F5344CB8AC3E}">
        <p14:creationId xmlns:p14="http://schemas.microsoft.com/office/powerpoint/2010/main" val="12617666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581193" y="4693389"/>
            <a:ext cx="11029616" cy="566738"/>
          </a:xfrm>
        </p:spPr>
        <p:txBody>
          <a:bodyPr rtlCol="0" anchor="b">
            <a:normAutofit/>
          </a:bodyPr>
          <a:lstStyle>
            <a:lvl1pPr algn="l">
              <a:defRPr sz="2400" b="0">
                <a:solidFill>
                  <a:schemeClr val="tx1">
                    <a:lumMod val="75000"/>
                    <a:lumOff val="25000"/>
                  </a:schemeClr>
                </a:solidFill>
              </a:defRPr>
            </a:lvl1pPr>
          </a:lstStyle>
          <a:p>
            <a:pPr rtl="0"/>
            <a:r>
              <a:rPr lang="it-IT"/>
              <a:t>Fare clic per modificare lo stile del titolo dello schema</a:t>
            </a:r>
            <a:endParaRPr lang="en-US" dirty="0"/>
          </a:p>
        </p:txBody>
      </p:sp>
      <p:sp>
        <p:nvSpPr>
          <p:cNvPr id="3" name="Segnaposto immagine 2"/>
          <p:cNvSpPr>
            <a:spLocks noGrp="1" noChangeAspect="1"/>
          </p:cNvSpPr>
          <p:nvPr>
            <p:ph type="pic" idx="1"/>
          </p:nvPr>
        </p:nvSpPr>
        <p:spPr>
          <a:xfrm>
            <a:off x="447817" y="641350"/>
            <a:ext cx="11290859" cy="3651249"/>
          </a:xfrm>
        </p:spPr>
        <p:txBody>
          <a:bodyPr rtlCol="0"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rtl="0"/>
            <a:r>
              <a:rPr lang="it-IT"/>
              <a:t>Fare clic sull'icona per inserire un'immagine</a:t>
            </a:r>
            <a:endParaRPr lang="en-US" dirty="0"/>
          </a:p>
        </p:txBody>
      </p:sp>
      <p:sp>
        <p:nvSpPr>
          <p:cNvPr id="4" name="Segnaposto testo 3"/>
          <p:cNvSpPr>
            <a:spLocks noGrp="1"/>
          </p:cNvSpPr>
          <p:nvPr>
            <p:ph type="body" sz="half" idx="2"/>
          </p:nvPr>
        </p:nvSpPr>
        <p:spPr>
          <a:xfrm>
            <a:off x="581192" y="5260127"/>
            <a:ext cx="11029617" cy="998148"/>
          </a:xfrm>
        </p:spPr>
        <p:txBody>
          <a:bodyPr rtlCol="0"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it-IT"/>
              <a:t>Fare clic per modificare gli stili del testo dello schema</a:t>
            </a:r>
          </a:p>
        </p:txBody>
      </p:sp>
      <p:sp>
        <p:nvSpPr>
          <p:cNvPr id="5" name="Segnaposto data 4"/>
          <p:cNvSpPr>
            <a:spLocks noGrp="1"/>
          </p:cNvSpPr>
          <p:nvPr>
            <p:ph type="dt" sz="half" idx="10"/>
          </p:nvPr>
        </p:nvSpPr>
        <p:spPr/>
        <p:txBody>
          <a:bodyPr rtlCol="0"/>
          <a:lstStyle/>
          <a:p>
            <a:pPr rtl="0"/>
            <a:fld id="{8DCB91F3-7F1A-4CB0-9F29-9C199284DBA2}" type="datetime1">
              <a:rPr lang="it-IT" smtClean="0"/>
              <a:t>10/10/2021</a:t>
            </a:fld>
            <a:endParaRPr lang="en-US" dirty="0"/>
          </a:p>
        </p:txBody>
      </p:sp>
      <p:sp>
        <p:nvSpPr>
          <p:cNvPr id="6" name="Segnaposto piè di pagina 5"/>
          <p:cNvSpPr>
            <a:spLocks noGrp="1"/>
          </p:cNvSpPr>
          <p:nvPr>
            <p:ph type="ftr" sz="quarter" idx="11"/>
          </p:nvPr>
        </p:nvSpPr>
        <p:spPr/>
        <p:txBody>
          <a:bodyPr rtlCol="0"/>
          <a:lstStyle/>
          <a:p>
            <a:pPr algn="l" rtl="0"/>
            <a:endParaRPr lang="en-US" dirty="0"/>
          </a:p>
        </p:txBody>
      </p:sp>
      <p:sp>
        <p:nvSpPr>
          <p:cNvPr id="7" name="Segnaposto numero diapositiva 6"/>
          <p:cNvSpPr>
            <a:spLocks noGrp="1"/>
          </p:cNvSpPr>
          <p:nvPr>
            <p:ph type="sldNum" sz="quarter" idx="12"/>
          </p:nvPr>
        </p:nvSpPr>
        <p:spPr/>
        <p:txBody>
          <a:bodyPr rtlCol="0"/>
          <a:lstStyle/>
          <a:p>
            <a:pPr rtl="0"/>
            <a:fld id="{3A98EE3D-8CD1-4C3F-BD1C-C98C9596463C}" type="slidenum">
              <a:rPr lang="en-US" smtClean="0"/>
              <a:t>‹N›</a:t>
            </a:fld>
            <a:endParaRPr lang="en-US" dirty="0"/>
          </a:p>
        </p:txBody>
      </p:sp>
    </p:spTree>
    <p:extLst>
      <p:ext uri="{BB962C8B-B14F-4D97-AF65-F5344CB8AC3E}">
        <p14:creationId xmlns:p14="http://schemas.microsoft.com/office/powerpoint/2010/main" val="35732895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9" name="Titolo 1"/>
          <p:cNvSpPr>
            <a:spLocks noGrp="1"/>
          </p:cNvSpPr>
          <p:nvPr>
            <p:ph type="title"/>
          </p:nvPr>
        </p:nvSpPr>
        <p:spPr>
          <a:xfrm>
            <a:off x="581192" y="702156"/>
            <a:ext cx="11029616" cy="1013800"/>
          </a:xfrm>
        </p:spPr>
        <p:txBody>
          <a:bodyPr rtlCol="0"/>
          <a:lstStyle/>
          <a:p>
            <a:pPr rtl="0"/>
            <a:r>
              <a:rPr lang="it-IT"/>
              <a:t>Fare clic per modificare lo stile del titolo dello schema</a:t>
            </a:r>
            <a:endParaRPr lang="en-US" dirty="0"/>
          </a:p>
        </p:txBody>
      </p:sp>
      <p:sp>
        <p:nvSpPr>
          <p:cNvPr id="3" name="Segnaposto testo verticale 2"/>
          <p:cNvSpPr>
            <a:spLocks noGrp="1"/>
          </p:cNvSpPr>
          <p:nvPr>
            <p:ph type="body" orient="vert" idx="1"/>
          </p:nvPr>
        </p:nvSpPr>
        <p:spPr/>
        <p:txBody>
          <a:bodyPr vert="eaVert" rtlCol="0" anchor="t"/>
          <a:lstStyle>
            <a:lvl1pPr algn="l">
              <a:defRPr/>
            </a:lvl1pPr>
            <a:lvl2pPr algn="l">
              <a:defRPr/>
            </a:lvl2pPr>
            <a:lvl3pPr algn="l">
              <a:defRPr/>
            </a:lvl3pPr>
            <a:lvl4pPr algn="l">
              <a:defRPr/>
            </a:lvl4pPr>
            <a:lvl5pPr algn="l">
              <a:defRPr/>
            </a:lvl5pPr>
          </a:lstStyle>
          <a:p>
            <a:pPr lvl="0" rtl="0"/>
            <a:r>
              <a:rPr lang="it-IT"/>
              <a:t>Fare clic per modificare gli stili del testo dello schema</a:t>
            </a:r>
          </a:p>
          <a:p>
            <a:pPr lvl="1" rtl="0"/>
            <a:r>
              <a:rPr lang="it-IT"/>
              <a:t>Secondo livello</a:t>
            </a:r>
          </a:p>
          <a:p>
            <a:pPr lvl="2" rtl="0"/>
            <a:r>
              <a:rPr lang="it-IT"/>
              <a:t>Terzo livello</a:t>
            </a:r>
          </a:p>
          <a:p>
            <a:pPr lvl="3" rtl="0"/>
            <a:r>
              <a:rPr lang="it-IT"/>
              <a:t>Quarto livello</a:t>
            </a:r>
          </a:p>
          <a:p>
            <a:pPr lvl="4" rtl="0"/>
            <a:r>
              <a:rPr lang="it-IT"/>
              <a:t>Quinto livello</a:t>
            </a:r>
            <a:endParaRPr lang="en-US" dirty="0"/>
          </a:p>
        </p:txBody>
      </p:sp>
      <p:sp>
        <p:nvSpPr>
          <p:cNvPr id="4" name="Segnaposto data 3"/>
          <p:cNvSpPr>
            <a:spLocks noGrp="1"/>
          </p:cNvSpPr>
          <p:nvPr>
            <p:ph type="dt" sz="half" idx="10"/>
          </p:nvPr>
        </p:nvSpPr>
        <p:spPr/>
        <p:txBody>
          <a:bodyPr rtlCol="0"/>
          <a:lstStyle/>
          <a:p>
            <a:pPr rtl="0"/>
            <a:fld id="{D6985F1D-99DE-4FE8-9093-377AC3915E25}" type="datetime1">
              <a:rPr lang="it-IT" smtClean="0"/>
              <a:t>10/10/2021</a:t>
            </a:fld>
            <a:endParaRPr lang="en-US" dirty="0"/>
          </a:p>
        </p:txBody>
      </p:sp>
      <p:sp>
        <p:nvSpPr>
          <p:cNvPr id="5" name="Segnaposto piè di pagina 4"/>
          <p:cNvSpPr>
            <a:spLocks noGrp="1"/>
          </p:cNvSpPr>
          <p:nvPr>
            <p:ph type="ftr" sz="quarter" idx="11"/>
          </p:nvPr>
        </p:nvSpPr>
        <p:spPr/>
        <p:txBody>
          <a:bodyPr rtlCol="0"/>
          <a:lstStyle/>
          <a:p>
            <a:pPr rtl="0"/>
            <a:endParaRPr lang="en-US" dirty="0"/>
          </a:p>
        </p:txBody>
      </p:sp>
      <p:sp>
        <p:nvSpPr>
          <p:cNvPr id="6" name="Segnaposto numero diapositiva 5"/>
          <p:cNvSpPr>
            <a:spLocks noGrp="1"/>
          </p:cNvSpPr>
          <p:nvPr>
            <p:ph type="sldNum" sz="quarter" idx="12"/>
          </p:nvPr>
        </p:nvSpPr>
        <p:spPr/>
        <p:txBody>
          <a:bodyPr rtlCol="0"/>
          <a:lstStyle/>
          <a:p>
            <a:pPr rtl="0"/>
            <a:fld id="{3A98EE3D-8CD1-4C3F-BD1C-C98C9596463C}" type="slidenum">
              <a:rPr lang="en-US" smtClean="0"/>
              <a:t>‹N›</a:t>
            </a:fld>
            <a:endParaRPr lang="en-US" dirty="0"/>
          </a:p>
        </p:txBody>
      </p:sp>
    </p:spTree>
    <p:extLst>
      <p:ext uri="{BB962C8B-B14F-4D97-AF65-F5344CB8AC3E}">
        <p14:creationId xmlns:p14="http://schemas.microsoft.com/office/powerpoint/2010/main" val="12835911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itolo verticale e testo">
    <p:spTree>
      <p:nvGrpSpPr>
        <p:cNvPr id="1" name=""/>
        <p:cNvGrpSpPr/>
        <p:nvPr/>
      </p:nvGrpSpPr>
      <p:grpSpPr>
        <a:xfrm>
          <a:off x="0" y="0"/>
          <a:ext cx="0" cy="0"/>
          <a:chOff x="0" y="0"/>
          <a:chExt cx="0" cy="0"/>
        </a:xfrm>
      </p:grpSpPr>
      <p:sp>
        <p:nvSpPr>
          <p:cNvPr id="7" name="Rettangolo 6"/>
          <p:cNvSpPr>
            <a:spLocks noChangeAspect="1"/>
          </p:cNvSpPr>
          <p:nvPr/>
        </p:nvSpPr>
        <p:spPr>
          <a:xfrm>
            <a:off x="8058151" y="599725"/>
            <a:ext cx="3687316" cy="5816950"/>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olo verticale 1"/>
          <p:cNvSpPr>
            <a:spLocks noGrp="1"/>
          </p:cNvSpPr>
          <p:nvPr>
            <p:ph type="title" orient="vert"/>
          </p:nvPr>
        </p:nvSpPr>
        <p:spPr>
          <a:xfrm>
            <a:off x="8204200" y="863600"/>
            <a:ext cx="3124200" cy="4807326"/>
          </a:xfrm>
        </p:spPr>
        <p:txBody>
          <a:bodyPr vert="eaVert" rtlCol="0" anchor="ctr"/>
          <a:lstStyle>
            <a:lvl1pPr>
              <a:defRPr>
                <a:solidFill>
                  <a:srgbClr val="FFFFFF"/>
                </a:solidFill>
              </a:defRPr>
            </a:lvl1pPr>
          </a:lstStyle>
          <a:p>
            <a:pPr rtl="0"/>
            <a:r>
              <a:rPr lang="it-IT"/>
              <a:t>Fare clic per modificare lo stile del titolo dello schema</a:t>
            </a:r>
            <a:endParaRPr lang="en-US" dirty="0"/>
          </a:p>
        </p:txBody>
      </p:sp>
      <p:sp>
        <p:nvSpPr>
          <p:cNvPr id="3" name="Segnaposto testo verticale 2"/>
          <p:cNvSpPr>
            <a:spLocks noGrp="1"/>
          </p:cNvSpPr>
          <p:nvPr>
            <p:ph type="body" orient="vert" idx="1"/>
          </p:nvPr>
        </p:nvSpPr>
        <p:spPr>
          <a:xfrm>
            <a:off x="774923" y="863600"/>
            <a:ext cx="7161625" cy="4807326"/>
          </a:xfrm>
        </p:spPr>
        <p:txBody>
          <a:bodyPr vert="eaVert" rtlCol="0" anchor="t"/>
          <a:lstStyle/>
          <a:p>
            <a:pPr lvl="0" rtl="0"/>
            <a:r>
              <a:rPr lang="it-IT"/>
              <a:t>Fare clic per modificare gli stili del testo dello schema</a:t>
            </a:r>
          </a:p>
          <a:p>
            <a:pPr lvl="1" rtl="0"/>
            <a:r>
              <a:rPr lang="it-IT"/>
              <a:t>Secondo livello</a:t>
            </a:r>
          </a:p>
          <a:p>
            <a:pPr lvl="2" rtl="0"/>
            <a:r>
              <a:rPr lang="it-IT"/>
              <a:t>Terzo livello</a:t>
            </a:r>
          </a:p>
          <a:p>
            <a:pPr lvl="3" rtl="0"/>
            <a:r>
              <a:rPr lang="it-IT"/>
              <a:t>Quarto livello</a:t>
            </a:r>
          </a:p>
          <a:p>
            <a:pPr lvl="4" rtl="0"/>
            <a:r>
              <a:rPr lang="it-IT"/>
              <a:t>Quinto livello</a:t>
            </a:r>
            <a:endParaRPr lang="en-US" dirty="0"/>
          </a:p>
        </p:txBody>
      </p:sp>
      <p:sp>
        <p:nvSpPr>
          <p:cNvPr id="8" name="Rettangolo 7">
            <a:extLst>
              <a:ext uri="{FF2B5EF4-FFF2-40B4-BE49-F238E27FC236}">
                <a16:creationId xmlns:a16="http://schemas.microsoft.com/office/drawing/2014/main" id="{F6423B97-A5D4-47B9-8861-73B3707A04CF}"/>
              </a:ext>
            </a:extLst>
          </p:cNvPr>
          <p:cNvSpPr/>
          <p:nvPr/>
        </p:nvSpPr>
        <p:spPr>
          <a:xfrm>
            <a:off x="446534" y="457200"/>
            <a:ext cx="3703320" cy="94997"/>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9" name="Rettangolo 8">
            <a:extLst>
              <a:ext uri="{FF2B5EF4-FFF2-40B4-BE49-F238E27FC236}">
                <a16:creationId xmlns:a16="http://schemas.microsoft.com/office/drawing/2014/main" id="{1AEC0421-37B4-4481-A10D-69FDF5EC7909}"/>
              </a:ext>
            </a:extLst>
          </p:cNvPr>
          <p:cNvSpPr/>
          <p:nvPr/>
        </p:nvSpPr>
        <p:spPr>
          <a:xfrm>
            <a:off x="8042147" y="453643"/>
            <a:ext cx="3703320" cy="98554"/>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10" name="Rettangolo 9">
            <a:extLst>
              <a:ext uri="{FF2B5EF4-FFF2-40B4-BE49-F238E27FC236}">
                <a16:creationId xmlns:a16="http://schemas.microsoft.com/office/drawing/2014/main" id="{5F7265B5-9F97-4F1E-99E9-74F7B7E62337}"/>
              </a:ext>
            </a:extLst>
          </p:cNvPr>
          <p:cNvSpPr/>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1" name="Segnaposto data 10">
            <a:extLst>
              <a:ext uri="{FF2B5EF4-FFF2-40B4-BE49-F238E27FC236}">
                <a16:creationId xmlns:a16="http://schemas.microsoft.com/office/drawing/2014/main" id="{5C74A470-3BD3-4F33-80E5-67E6E87FCBE7}"/>
              </a:ext>
            </a:extLst>
          </p:cNvPr>
          <p:cNvSpPr>
            <a:spLocks noGrp="1"/>
          </p:cNvSpPr>
          <p:nvPr>
            <p:ph type="dt" sz="half" idx="10"/>
          </p:nvPr>
        </p:nvSpPr>
        <p:spPr/>
        <p:txBody>
          <a:bodyPr rtlCol="0"/>
          <a:lstStyle/>
          <a:p>
            <a:pPr rtl="0"/>
            <a:fld id="{2E24D16E-427E-461B-B316-99E3B1E340F1}" type="datetime1">
              <a:rPr lang="it-IT" smtClean="0"/>
              <a:t>10/10/2021</a:t>
            </a:fld>
            <a:endParaRPr lang="en-US" dirty="0"/>
          </a:p>
        </p:txBody>
      </p:sp>
      <p:sp>
        <p:nvSpPr>
          <p:cNvPr id="12" name="Segnaposto piè di pagina 11">
            <a:extLst>
              <a:ext uri="{FF2B5EF4-FFF2-40B4-BE49-F238E27FC236}">
                <a16:creationId xmlns:a16="http://schemas.microsoft.com/office/drawing/2014/main" id="{9A3A30BA-DB50-4D7D-BCDE-17D20FB354DF}"/>
              </a:ext>
            </a:extLst>
          </p:cNvPr>
          <p:cNvSpPr>
            <a:spLocks noGrp="1"/>
          </p:cNvSpPr>
          <p:nvPr>
            <p:ph type="ftr" sz="quarter" idx="11"/>
          </p:nvPr>
        </p:nvSpPr>
        <p:spPr/>
        <p:txBody>
          <a:bodyPr rtlCol="0"/>
          <a:lstStyle/>
          <a:p>
            <a:pPr rtl="0"/>
            <a:endParaRPr lang="en-US" dirty="0"/>
          </a:p>
        </p:txBody>
      </p:sp>
      <p:sp>
        <p:nvSpPr>
          <p:cNvPr id="13" name="Segnaposto numero diapositiva 12">
            <a:extLst>
              <a:ext uri="{FF2B5EF4-FFF2-40B4-BE49-F238E27FC236}">
                <a16:creationId xmlns:a16="http://schemas.microsoft.com/office/drawing/2014/main" id="{76FF9E58-C0B2-436B-A21C-DB45A00D6515}"/>
              </a:ext>
            </a:extLst>
          </p:cNvPr>
          <p:cNvSpPr>
            <a:spLocks noGrp="1"/>
          </p:cNvSpPr>
          <p:nvPr>
            <p:ph type="sldNum" sz="quarter" idx="12"/>
          </p:nvPr>
        </p:nvSpPr>
        <p:spPr/>
        <p:txBody>
          <a:bodyPr rtlCol="0"/>
          <a:lstStyle/>
          <a:p>
            <a:pPr rtl="0"/>
            <a:fld id="{3A98EE3D-8CD1-4C3F-BD1C-C98C9596463C}" type="slidenum">
              <a:rPr lang="en-US" smtClean="0"/>
              <a:t>‹N›</a:t>
            </a:fld>
            <a:endParaRPr lang="en-US" dirty="0"/>
          </a:p>
        </p:txBody>
      </p:sp>
    </p:spTree>
    <p:extLst>
      <p:ext uri="{BB962C8B-B14F-4D97-AF65-F5344CB8AC3E}">
        <p14:creationId xmlns:p14="http://schemas.microsoft.com/office/powerpoint/2010/main" val="33888496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pPr rtl="0"/>
            <a:r>
              <a:rPr lang="it"/>
              <a:t>Fare clic per modificare lo stile del titolo dello schema</a:t>
            </a:r>
            <a:endParaRPr lang="en-US" dirty="0"/>
          </a:p>
        </p:txBody>
      </p:sp>
      <p:sp>
        <p:nvSpPr>
          <p:cNvPr id="3" name="Segnaposto testo 2"/>
          <p:cNvSpPr>
            <a:spLocks noGrp="1"/>
          </p:cNvSpPr>
          <p:nvPr>
            <p:ph type="body" idx="1"/>
          </p:nvPr>
        </p:nvSpPr>
        <p:spPr>
          <a:xfrm>
            <a:off x="581192" y="2336002"/>
            <a:ext cx="11029616" cy="3652047"/>
          </a:xfrm>
          <a:prstGeom prst="rect">
            <a:avLst/>
          </a:prstGeom>
        </p:spPr>
        <p:txBody>
          <a:bodyPr vert="horz" lIns="91440" tIns="45720" rIns="91440" bIns="45720" rtlCol="0" anchor="ctr">
            <a:normAutofit/>
          </a:bodyPr>
          <a:lstStyle/>
          <a:p>
            <a:pPr lvl="0" rtl="0"/>
            <a:r>
              <a:rPr lang="it"/>
              <a:t>Fare clic per modificare gli stili del testo dello schema</a:t>
            </a:r>
          </a:p>
          <a:p>
            <a:pPr lvl="1" rtl="0"/>
            <a:r>
              <a:rPr lang="it"/>
              <a:t>Secondo livello</a:t>
            </a:r>
          </a:p>
          <a:p>
            <a:pPr lvl="2" rtl="0"/>
            <a:r>
              <a:rPr lang="it"/>
              <a:t>Terzo livello</a:t>
            </a:r>
          </a:p>
          <a:p>
            <a:pPr lvl="3" rtl="0"/>
            <a:r>
              <a:rPr lang="it"/>
              <a:t>Quarto livello</a:t>
            </a:r>
          </a:p>
          <a:p>
            <a:pPr lvl="4" rtl="0"/>
            <a:r>
              <a:rPr lang="it"/>
              <a:t>Quinto livello</a:t>
            </a:r>
            <a:endParaRPr lang="en-US" dirty="0"/>
          </a:p>
        </p:txBody>
      </p:sp>
      <p:sp>
        <p:nvSpPr>
          <p:cNvPr id="4" name="Segnaposto data 3"/>
          <p:cNvSpPr>
            <a:spLocks noGrp="1"/>
          </p:cNvSpPr>
          <p:nvPr>
            <p:ph type="dt" sz="half" idx="2"/>
          </p:nvPr>
        </p:nvSpPr>
        <p:spPr>
          <a:xfrm>
            <a:off x="7605951" y="6423914"/>
            <a:ext cx="2844799" cy="365125"/>
          </a:xfrm>
          <a:prstGeom prst="rect">
            <a:avLst/>
          </a:prstGeom>
        </p:spPr>
        <p:txBody>
          <a:bodyPr vert="horz" lIns="91440" tIns="45720" rIns="91440" bIns="45720" rtlCol="0" anchor="ctr"/>
          <a:lstStyle>
            <a:lvl1pPr algn="r">
              <a:defRPr sz="900">
                <a:solidFill>
                  <a:schemeClr val="tx1">
                    <a:lumMod val="75000"/>
                    <a:lumOff val="25000"/>
                  </a:schemeClr>
                </a:solidFill>
              </a:defRPr>
            </a:lvl1pPr>
          </a:lstStyle>
          <a:p>
            <a:r>
              <a:rPr lang="it-IT"/>
              <a:t>15-16/10/2021</a:t>
            </a:r>
            <a:endParaRPr lang="en-US"/>
          </a:p>
        </p:txBody>
      </p:sp>
      <p:sp>
        <p:nvSpPr>
          <p:cNvPr id="5" name="Segnaposto piè di pagina 4"/>
          <p:cNvSpPr>
            <a:spLocks noGrp="1"/>
          </p:cNvSpPr>
          <p:nvPr>
            <p:ph type="ftr" sz="quarter" idx="3"/>
          </p:nvPr>
        </p:nvSpPr>
        <p:spPr>
          <a:xfrm>
            <a:off x="581192" y="6423914"/>
            <a:ext cx="6917210" cy="365125"/>
          </a:xfrm>
          <a:prstGeom prst="rect">
            <a:avLst/>
          </a:prstGeom>
        </p:spPr>
        <p:txBody>
          <a:bodyPr vert="horz" lIns="91440" tIns="45720" rIns="91440" bIns="45720" rtlCol="0" anchor="ctr"/>
          <a:lstStyle>
            <a:lvl1pPr algn="l">
              <a:defRPr sz="900" cap="all">
                <a:solidFill>
                  <a:schemeClr val="tx1">
                    <a:lumMod val="75000"/>
                    <a:lumOff val="25000"/>
                  </a:schemeClr>
                </a:solidFill>
              </a:defRPr>
            </a:lvl1pPr>
          </a:lstStyle>
          <a:p>
            <a:r>
              <a:rPr lang="en-US"/>
              <a:t>Assemblea di Confederazione CVS Internazionale</a:t>
            </a:r>
          </a:p>
        </p:txBody>
      </p:sp>
      <p:sp>
        <p:nvSpPr>
          <p:cNvPr id="6" name="Segnaposto numero diapositiva 5"/>
          <p:cNvSpPr>
            <a:spLocks noGrp="1"/>
          </p:cNvSpPr>
          <p:nvPr>
            <p:ph type="sldNum" sz="quarter" idx="4"/>
          </p:nvPr>
        </p:nvSpPr>
        <p:spPr>
          <a:xfrm>
            <a:off x="10558300" y="6423914"/>
            <a:ext cx="1052510" cy="365125"/>
          </a:xfrm>
          <a:prstGeom prst="rect">
            <a:avLst/>
          </a:prstGeom>
        </p:spPr>
        <p:txBody>
          <a:bodyPr vert="horz" lIns="91440" tIns="45720" rIns="91440" bIns="45720" rtlCol="0" anchor="ctr"/>
          <a:lstStyle>
            <a:lvl1pPr algn="r">
              <a:defRPr sz="900">
                <a:solidFill>
                  <a:schemeClr val="tx1">
                    <a:lumMod val="75000"/>
                    <a:lumOff val="25000"/>
                  </a:schemeClr>
                </a:solidFill>
              </a:defRPr>
            </a:lvl1pPr>
          </a:lstStyle>
          <a:p>
            <a:pPr rtl="0"/>
            <a:fld id="{3A98EE3D-8CD1-4C3F-BD1C-C98C9596463C}" type="slidenum">
              <a:rPr lang="en-US" smtClean="0"/>
              <a:t>‹N›</a:t>
            </a:fld>
            <a:endParaRPr lang="en-US" dirty="0"/>
          </a:p>
        </p:txBody>
      </p:sp>
      <p:sp>
        <p:nvSpPr>
          <p:cNvPr id="9" name="Rettangolo 8"/>
          <p:cNvSpPr/>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10" name="Rettangolo 9"/>
          <p:cNvSpPr/>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11" name="Rettangolo 10"/>
          <p:cNvSpPr/>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3000897896"/>
      </p:ext>
    </p:extLst>
  </p:cSld>
  <p:clrMap bg1="lt1" tx1="dk1" bg2="lt2" tx2="dk2" accent1="accent1" accent2="accent2" accent3="accent3" accent4="accent4" accent5="accent5" accent6="accent6" hlink="hlink" folHlink="folHlink"/>
  <p:sldLayoutIdLst>
    <p:sldLayoutId id="2147483756" r:id="rId1"/>
    <p:sldLayoutId id="2147483757" r:id="rId2"/>
    <p:sldLayoutId id="2147483758" r:id="rId3"/>
    <p:sldLayoutId id="2147483759" r:id="rId4"/>
    <p:sldLayoutId id="2147483711" r:id="rId5"/>
    <p:sldLayoutId id="2147483760" r:id="rId6"/>
    <p:sldLayoutId id="2147483762" r:id="rId7"/>
    <p:sldLayoutId id="2147483706" r:id="rId8"/>
    <p:sldLayoutId id="2147483709" r:id="rId9"/>
    <p:sldLayoutId id="2147483707" r:id="rId10"/>
    <p:sldLayoutId id="2147483708" r:id="rId11"/>
  </p:sldLayoutIdLst>
  <p:hf sldNum="0" hdr="0" ftr="0"/>
  <p:txStyles>
    <p:titleStyle>
      <a:lvl1pPr algn="l" defTabSz="457200" rtl="0" eaLnBrk="1" latinLnBrk="0" hangingPunct="1">
        <a:lnSpc>
          <a:spcPct val="100000"/>
        </a:lnSpc>
        <a:spcBef>
          <a:spcPct val="0"/>
        </a:spcBef>
        <a:buNone/>
        <a:defRPr sz="2800" b="0" kern="1200" cap="all">
          <a:solidFill>
            <a:schemeClr val="tx1">
              <a:lumMod val="75000"/>
              <a:lumOff val="2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lnSpc>
          <a:spcPct val="110000"/>
        </a:lnSpc>
        <a:spcBef>
          <a:spcPct val="20000"/>
        </a:spcBef>
        <a:spcAft>
          <a:spcPts val="600"/>
        </a:spcAft>
        <a:buClr>
          <a:schemeClr val="accent1"/>
        </a:buClr>
        <a:buSzPct val="92000"/>
        <a:buFont typeface="Wingdings 2" panose="05020102010507070707" pitchFamily="18" charset="2"/>
        <a:buChar char=""/>
        <a:defRPr sz="1700" kern="1200">
          <a:solidFill>
            <a:schemeClr val="tx1">
              <a:lumMod val="75000"/>
              <a:lumOff val="25000"/>
            </a:schemeClr>
          </a:solidFill>
          <a:latin typeface="+mn-lt"/>
          <a:ea typeface="+mn-ea"/>
          <a:cs typeface="+mn-cs"/>
        </a:defRPr>
      </a:lvl1pPr>
      <a:lvl2pPr marL="630000" indent="-306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400" kern="1200">
          <a:solidFill>
            <a:schemeClr val="tx1">
              <a:lumMod val="75000"/>
              <a:lumOff val="25000"/>
            </a:schemeClr>
          </a:solidFill>
          <a:latin typeface="+mn-lt"/>
          <a:ea typeface="+mn-ea"/>
          <a:cs typeface="+mn-cs"/>
        </a:defRPr>
      </a:lvl2pPr>
      <a:lvl3pPr marL="900000" indent="-270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300" kern="1200">
          <a:solidFill>
            <a:schemeClr val="tx1">
              <a:lumMod val="75000"/>
              <a:lumOff val="25000"/>
            </a:schemeClr>
          </a:solidFill>
          <a:latin typeface="+mn-lt"/>
          <a:ea typeface="+mn-ea"/>
          <a:cs typeface="+mn-cs"/>
        </a:defRPr>
      </a:lvl3pPr>
      <a:lvl4pPr marL="1242000" indent="-234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100" kern="1200">
          <a:solidFill>
            <a:schemeClr val="tx1">
              <a:lumMod val="75000"/>
              <a:lumOff val="25000"/>
            </a:schemeClr>
          </a:solidFill>
          <a:latin typeface="+mn-lt"/>
          <a:ea typeface="+mn-ea"/>
          <a:cs typeface="+mn-cs"/>
        </a:defRPr>
      </a:lvl4pPr>
      <a:lvl5pPr marL="1602000" indent="-234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100" kern="1200">
          <a:solidFill>
            <a:schemeClr val="tx1">
              <a:lumMod val="75000"/>
              <a:lumOff val="25000"/>
            </a:schemeClr>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4.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8.xml.rels><?xml version="1.0" encoding="UTF-8" standalone="yes"?>
<Relationships xmlns="http://schemas.openxmlformats.org/package/2006/relationships"><Relationship Id="rId2" Type="http://schemas.openxmlformats.org/officeDocument/2006/relationships/hyperlink" Target="http://www.firenze2015.it/ecce-homo/"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https://www.synod.va/"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ttangolo 17">
            <a:extLst>
              <a:ext uri="{FF2B5EF4-FFF2-40B4-BE49-F238E27FC236}">
                <a16:creationId xmlns:a16="http://schemas.microsoft.com/office/drawing/2014/main" id="{D6D7A0BC-0046-4CAA-8E7F-DCAFE511EA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p>
        </p:txBody>
      </p:sp>
      <p:sp>
        <p:nvSpPr>
          <p:cNvPr id="2" name="Titolo 1">
            <a:extLst>
              <a:ext uri="{FF2B5EF4-FFF2-40B4-BE49-F238E27FC236}">
                <a16:creationId xmlns:a16="http://schemas.microsoft.com/office/drawing/2014/main" id="{1C21E816-31F5-48BB-BD02-D15F2F18B48A}"/>
              </a:ext>
            </a:extLst>
          </p:cNvPr>
          <p:cNvSpPr>
            <a:spLocks noGrp="1"/>
          </p:cNvSpPr>
          <p:nvPr>
            <p:ph type="ctrTitle"/>
          </p:nvPr>
        </p:nvSpPr>
        <p:spPr>
          <a:xfrm>
            <a:off x="581191" y="-125617"/>
            <a:ext cx="10993549" cy="1475013"/>
          </a:xfrm>
        </p:spPr>
        <p:txBody>
          <a:bodyPr rtlCol="0">
            <a:normAutofit/>
          </a:bodyPr>
          <a:lstStyle/>
          <a:p>
            <a:pPr rtl="0"/>
            <a:r>
              <a:rPr lang="it-IT"/>
              <a:t>The synodal path of the Church</a:t>
            </a:r>
            <a:endParaRPr lang="it"/>
          </a:p>
        </p:txBody>
      </p:sp>
      <p:sp>
        <p:nvSpPr>
          <p:cNvPr id="3" name="Sottotitolo 2">
            <a:extLst>
              <a:ext uri="{FF2B5EF4-FFF2-40B4-BE49-F238E27FC236}">
                <a16:creationId xmlns:a16="http://schemas.microsoft.com/office/drawing/2014/main" id="{835D6E6B-3353-491C-A3C6-F278D6CED8B3}"/>
              </a:ext>
            </a:extLst>
          </p:cNvPr>
          <p:cNvSpPr>
            <a:spLocks noGrp="1"/>
          </p:cNvSpPr>
          <p:nvPr>
            <p:ph type="subTitle" idx="1"/>
          </p:nvPr>
        </p:nvSpPr>
        <p:spPr>
          <a:xfrm>
            <a:off x="581194" y="1349397"/>
            <a:ext cx="10993546" cy="468233"/>
          </a:xfrm>
        </p:spPr>
        <p:txBody>
          <a:bodyPr rtlCol="0">
            <a:normAutofit/>
          </a:bodyPr>
          <a:lstStyle/>
          <a:p>
            <a:pPr rtl="0"/>
            <a:r>
              <a:rPr lang="it"/>
              <a:t>Floriano Scioscia – International Confederation of the Apostolate of the Suffering, October 15-16, 2021</a:t>
            </a:r>
          </a:p>
        </p:txBody>
      </p:sp>
      <p:sp>
        <p:nvSpPr>
          <p:cNvPr id="20" name="Rettangolo 19">
            <a:extLst>
              <a:ext uri="{FF2B5EF4-FFF2-40B4-BE49-F238E27FC236}">
                <a16:creationId xmlns:a16="http://schemas.microsoft.com/office/drawing/2014/main" id="{E7C6334F-6411-41EC-AD7D-179EDD8B5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2" name="Rettangolo 21">
            <a:extLst>
              <a:ext uri="{FF2B5EF4-FFF2-40B4-BE49-F238E27FC236}">
                <a16:creationId xmlns:a16="http://schemas.microsoft.com/office/drawing/2014/main" id="{E6B02CEE-3AF8-4349-9B3E-8970E6DF62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4" name="Rettangolo 23">
            <a:extLst>
              <a:ext uri="{FF2B5EF4-FFF2-40B4-BE49-F238E27FC236}">
                <a16:creationId xmlns:a16="http://schemas.microsoft.com/office/drawing/2014/main" id="{AAA01CF0-3FB5-44EB-B7DE-F2E86374C2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pic>
        <p:nvPicPr>
          <p:cNvPr id="5" name="Immagine 4">
            <a:extLst>
              <a:ext uri="{FF2B5EF4-FFF2-40B4-BE49-F238E27FC236}">
                <a16:creationId xmlns:a16="http://schemas.microsoft.com/office/drawing/2014/main" id="{8BCD2DF4-74D1-4ED1-824F-1F80ABF6B11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53151" y="2026161"/>
            <a:ext cx="5080678" cy="4496400"/>
          </a:xfrm>
          <a:prstGeom prst="rect">
            <a:avLst/>
          </a:prstGeom>
        </p:spPr>
      </p:pic>
    </p:spTree>
    <p:extLst>
      <p:ext uri="{BB962C8B-B14F-4D97-AF65-F5344CB8AC3E}">
        <p14:creationId xmlns:p14="http://schemas.microsoft.com/office/powerpoint/2010/main" val="24758055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E78B993-3F0A-4550-A2AF-212F4B1DEE44}"/>
              </a:ext>
            </a:extLst>
          </p:cNvPr>
          <p:cNvSpPr>
            <a:spLocks noGrp="1"/>
          </p:cNvSpPr>
          <p:nvPr>
            <p:ph type="title"/>
          </p:nvPr>
        </p:nvSpPr>
        <p:spPr/>
        <p:txBody>
          <a:bodyPr/>
          <a:lstStyle/>
          <a:p>
            <a:r>
              <a:rPr lang="it-IT"/>
              <a:t>SYnod: Meaning</a:t>
            </a:r>
          </a:p>
        </p:txBody>
      </p:sp>
      <p:sp>
        <p:nvSpPr>
          <p:cNvPr id="3" name="Segnaposto contenuto 2">
            <a:extLst>
              <a:ext uri="{FF2B5EF4-FFF2-40B4-BE49-F238E27FC236}">
                <a16:creationId xmlns:a16="http://schemas.microsoft.com/office/drawing/2014/main" id="{F6AEFB5E-BA5C-42C4-8CAB-6993A5CE948D}"/>
              </a:ext>
            </a:extLst>
          </p:cNvPr>
          <p:cNvSpPr>
            <a:spLocks noGrp="1"/>
          </p:cNvSpPr>
          <p:nvPr>
            <p:ph idx="1"/>
          </p:nvPr>
        </p:nvSpPr>
        <p:spPr/>
        <p:txBody>
          <a:bodyPr anchor="t">
            <a:normAutofit/>
          </a:bodyPr>
          <a:lstStyle/>
          <a:p>
            <a:r>
              <a:rPr lang="it-IT"/>
              <a:t>From Ancient Greek: </a:t>
            </a:r>
            <a:r>
              <a:rPr lang="el-GR">
                <a:solidFill>
                  <a:srgbClr val="1CADE4"/>
                </a:solidFill>
              </a:rPr>
              <a:t>σύνοδος</a:t>
            </a:r>
            <a:r>
              <a:rPr lang="it-IT"/>
              <a:t> (synodos), «assembly, meeting», from </a:t>
            </a:r>
            <a:r>
              <a:rPr lang="en-US">
                <a:solidFill>
                  <a:srgbClr val="1CADE4"/>
                </a:solidFill>
              </a:rPr>
              <a:t>σῠν-</a:t>
            </a:r>
            <a:r>
              <a:rPr lang="en-US"/>
              <a:t> (syn-, “</a:t>
            </a:r>
            <a:r>
              <a:rPr lang="en-US">
                <a:solidFill>
                  <a:srgbClr val="1CADE4"/>
                </a:solidFill>
              </a:rPr>
              <a:t>with</a:t>
            </a:r>
            <a:r>
              <a:rPr lang="en-US"/>
              <a:t>”) +‎ </a:t>
            </a:r>
            <a:r>
              <a:rPr lang="en-US">
                <a:solidFill>
                  <a:srgbClr val="1CADE4"/>
                </a:solidFill>
              </a:rPr>
              <a:t>ὁδός</a:t>
            </a:r>
            <a:r>
              <a:rPr lang="en-US"/>
              <a:t> (hodós, “</a:t>
            </a:r>
            <a:r>
              <a:rPr lang="en-US">
                <a:solidFill>
                  <a:srgbClr val="1CADE4"/>
                </a:solidFill>
              </a:rPr>
              <a:t>way</a:t>
            </a:r>
            <a:r>
              <a:rPr lang="en-US">
                <a:solidFill>
                  <a:schemeClr val="tx1"/>
                </a:solidFill>
              </a:rPr>
              <a:t>, </a:t>
            </a:r>
            <a:r>
              <a:rPr lang="en-US">
                <a:solidFill>
                  <a:srgbClr val="1CADE4"/>
                </a:solidFill>
              </a:rPr>
              <a:t>path</a:t>
            </a:r>
            <a:r>
              <a:rPr lang="en-US"/>
              <a:t>”)</a:t>
            </a:r>
            <a:endParaRPr lang="it-IT"/>
          </a:p>
          <a:p>
            <a:endParaRPr lang="it-IT"/>
          </a:p>
          <a:p>
            <a:r>
              <a:rPr lang="it-IT"/>
              <a:t>Literally, «common path». Generically denotes an assembly or meeting to set a common path.</a:t>
            </a:r>
          </a:p>
          <a:p>
            <a:endParaRPr lang="it-IT"/>
          </a:p>
          <a:p>
            <a:r>
              <a:rPr lang="it-IT"/>
              <a:t>For the Catholic Church, the term refers specifically to the </a:t>
            </a:r>
            <a:r>
              <a:rPr lang="it-IT">
                <a:solidFill>
                  <a:srgbClr val="1CADE4"/>
                </a:solidFill>
              </a:rPr>
              <a:t>Synod of Bishops</a:t>
            </a:r>
            <a:r>
              <a:rPr lang="it-IT"/>
              <a:t>, organism created by </a:t>
            </a:r>
            <a:r>
              <a:rPr lang="it-IT">
                <a:solidFill>
                  <a:srgbClr val="1CADE4"/>
                </a:solidFill>
              </a:rPr>
              <a:t>S. Paul VI</a:t>
            </a:r>
            <a:r>
              <a:rPr lang="it-IT"/>
              <a:t> in 1965 within </a:t>
            </a:r>
            <a:r>
              <a:rPr lang="it-IT">
                <a:solidFill>
                  <a:srgbClr val="1CADE4"/>
                </a:solidFill>
              </a:rPr>
              <a:t>Vatican Council II</a:t>
            </a:r>
            <a:r>
              <a:rPr lang="it-IT"/>
              <a:t> (</a:t>
            </a:r>
            <a:r>
              <a:rPr lang="it-IT" i="1"/>
              <a:t>Motu proprio «Apostolica sollicitudo»</a:t>
            </a:r>
            <a:r>
              <a:rPr lang="it-IT"/>
              <a:t>).</a:t>
            </a:r>
          </a:p>
          <a:p>
            <a:endParaRPr lang="it-IT"/>
          </a:p>
          <a:p>
            <a:r>
              <a:rPr lang="it-IT"/>
              <a:t>Assembly of Bishops selected by Conferences of Bishops in the world, summoned by the Pope for </a:t>
            </a:r>
            <a:r>
              <a:rPr lang="it-IT">
                <a:solidFill>
                  <a:srgbClr val="1CADE4"/>
                </a:solidFill>
              </a:rPr>
              <a:t>consultation and collaboration </a:t>
            </a:r>
            <a:r>
              <a:rPr lang="it-IT"/>
              <a:t>on specific matters for the good of the universal Church.</a:t>
            </a:r>
          </a:p>
        </p:txBody>
      </p:sp>
    </p:spTree>
    <p:extLst>
      <p:ext uri="{BB962C8B-B14F-4D97-AF65-F5344CB8AC3E}">
        <p14:creationId xmlns:p14="http://schemas.microsoft.com/office/powerpoint/2010/main" val="26944735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804B0A8-49A6-488F-80A1-F748AD10ACB8}"/>
              </a:ext>
            </a:extLst>
          </p:cNvPr>
          <p:cNvSpPr>
            <a:spLocks noGrp="1"/>
          </p:cNvSpPr>
          <p:nvPr>
            <p:ph type="title"/>
          </p:nvPr>
        </p:nvSpPr>
        <p:spPr/>
        <p:txBody>
          <a:bodyPr/>
          <a:lstStyle/>
          <a:p>
            <a:r>
              <a:rPr lang="it-IT"/>
              <a:t>The Synod of Bishops</a:t>
            </a:r>
          </a:p>
        </p:txBody>
      </p:sp>
      <p:sp>
        <p:nvSpPr>
          <p:cNvPr id="3" name="Segnaposto contenuto 2">
            <a:extLst>
              <a:ext uri="{FF2B5EF4-FFF2-40B4-BE49-F238E27FC236}">
                <a16:creationId xmlns:a16="http://schemas.microsoft.com/office/drawing/2014/main" id="{B8C1BEA6-7F37-4984-A95C-1BBF5864E42C}"/>
              </a:ext>
            </a:extLst>
          </p:cNvPr>
          <p:cNvSpPr>
            <a:spLocks noGrp="1"/>
          </p:cNvSpPr>
          <p:nvPr>
            <p:ph idx="1"/>
          </p:nvPr>
        </p:nvSpPr>
        <p:spPr/>
        <p:txBody>
          <a:bodyPr anchor="t">
            <a:normAutofit/>
          </a:bodyPr>
          <a:lstStyle/>
          <a:p>
            <a:r>
              <a:rPr lang="it-IT"/>
              <a:t>Connected to an ancient and rich synodal tradition of the Church, and specially in Eastern Churches.</a:t>
            </a:r>
          </a:p>
          <a:p>
            <a:r>
              <a:rPr lang="it-IT"/>
              <a:t>Visible sign of </a:t>
            </a:r>
            <a:r>
              <a:rPr lang="it-IT">
                <a:solidFill>
                  <a:srgbClr val="1CADE4"/>
                </a:solidFill>
              </a:rPr>
              <a:t>collegiality</a:t>
            </a:r>
            <a:r>
              <a:rPr lang="it-IT"/>
              <a:t> in the Church:</a:t>
            </a:r>
          </a:p>
          <a:p>
            <a:pPr lvl="1"/>
            <a:r>
              <a:rPr lang="it-IT">
                <a:solidFill>
                  <a:srgbClr val="1CADE4"/>
                </a:solidFill>
              </a:rPr>
              <a:t>communion</a:t>
            </a:r>
            <a:r>
              <a:rPr lang="it-IT"/>
              <a:t> of Bishops among themselves and with the Pontiff;</a:t>
            </a:r>
          </a:p>
          <a:p>
            <a:pPr lvl="1"/>
            <a:r>
              <a:rPr lang="it-IT">
                <a:solidFill>
                  <a:srgbClr val="1CADE4"/>
                </a:solidFill>
              </a:rPr>
              <a:t>pastoral concern </a:t>
            </a:r>
            <a:r>
              <a:rPr lang="it-IT"/>
              <a:t>of every Bishop, not only for its Diocesan Church, but also for the unichversal Church.</a:t>
            </a:r>
          </a:p>
          <a:p>
            <a:r>
              <a:rPr lang="it-IT">
                <a:solidFill>
                  <a:srgbClr val="1CADE4"/>
                </a:solidFill>
              </a:rPr>
              <a:t>Perpetual</a:t>
            </a:r>
            <a:r>
              <a:rPr lang="it-IT"/>
              <a:t> institution, but working in </a:t>
            </a:r>
            <a:r>
              <a:rPr lang="it-IT">
                <a:solidFill>
                  <a:srgbClr val="1CADE4"/>
                </a:solidFill>
              </a:rPr>
              <a:t>temporary</a:t>
            </a:r>
            <a:r>
              <a:rPr lang="it-IT"/>
              <a:t> way, on a specific matter, whenever summoned by the Pope.</a:t>
            </a:r>
          </a:p>
          <a:p>
            <a:r>
              <a:rPr lang="it-IT"/>
              <a:t>Three kinds of summons:</a:t>
            </a:r>
          </a:p>
          <a:p>
            <a:pPr lvl="1"/>
            <a:r>
              <a:rPr lang="it-IT">
                <a:solidFill>
                  <a:srgbClr val="1CADE4"/>
                </a:solidFill>
              </a:rPr>
              <a:t>Ordinary General Assembly</a:t>
            </a:r>
            <a:r>
              <a:rPr lang="it-IT"/>
              <a:t>: wide representation of Bishops from all over the world, for  of ampia rappresentanza di Vescovi da tutto il mondo, per discernment on matters of general concern for the Church;</a:t>
            </a:r>
          </a:p>
          <a:p>
            <a:pPr lvl="1"/>
            <a:r>
              <a:rPr lang="it-IT">
                <a:solidFill>
                  <a:srgbClr val="1CADE4"/>
                </a:solidFill>
              </a:rPr>
              <a:t>Extraordinary General Assembly</a:t>
            </a:r>
            <a:r>
              <a:rPr lang="it-IT"/>
              <a:t>: narrower representation, for discernment on urgent matters;</a:t>
            </a:r>
          </a:p>
          <a:p>
            <a:pPr lvl="1"/>
            <a:r>
              <a:rPr lang="it-IT">
                <a:solidFill>
                  <a:srgbClr val="1CADE4"/>
                </a:solidFill>
              </a:rPr>
              <a:t>Special Assembly</a:t>
            </a:r>
            <a:r>
              <a:rPr lang="it-IT"/>
              <a:t>: representation of Bishops from a particular geografic zone.</a:t>
            </a:r>
          </a:p>
        </p:txBody>
      </p:sp>
    </p:spTree>
    <p:extLst>
      <p:ext uri="{BB962C8B-B14F-4D97-AF65-F5344CB8AC3E}">
        <p14:creationId xmlns:p14="http://schemas.microsoft.com/office/powerpoint/2010/main" val="11717992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804B0A8-49A6-488F-80A1-F748AD10ACB8}"/>
              </a:ext>
            </a:extLst>
          </p:cNvPr>
          <p:cNvSpPr>
            <a:spLocks noGrp="1"/>
          </p:cNvSpPr>
          <p:nvPr>
            <p:ph type="title"/>
          </p:nvPr>
        </p:nvSpPr>
        <p:spPr/>
        <p:txBody>
          <a:bodyPr/>
          <a:lstStyle/>
          <a:p>
            <a:r>
              <a:rPr lang="it-IT"/>
              <a:t>Episcopalis Communio</a:t>
            </a:r>
          </a:p>
        </p:txBody>
      </p:sp>
      <p:sp>
        <p:nvSpPr>
          <p:cNvPr id="3" name="Segnaposto contenuto 2">
            <a:extLst>
              <a:ext uri="{FF2B5EF4-FFF2-40B4-BE49-F238E27FC236}">
                <a16:creationId xmlns:a16="http://schemas.microsoft.com/office/drawing/2014/main" id="{B8C1BEA6-7F37-4984-A95C-1BBF5864E42C}"/>
              </a:ext>
            </a:extLst>
          </p:cNvPr>
          <p:cNvSpPr>
            <a:spLocks noGrp="1"/>
          </p:cNvSpPr>
          <p:nvPr>
            <p:ph idx="1"/>
          </p:nvPr>
        </p:nvSpPr>
        <p:spPr/>
        <p:txBody>
          <a:bodyPr anchor="t">
            <a:normAutofit/>
          </a:bodyPr>
          <a:lstStyle/>
          <a:p>
            <a:r>
              <a:rPr lang="it-IT"/>
              <a:t>2018 Apostolic constitution by Pope Francis, updating the process of the Synod of Bishops.</a:t>
            </a:r>
          </a:p>
          <a:p>
            <a:r>
              <a:rPr lang="it-IT"/>
              <a:t>Goal: promote </a:t>
            </a:r>
            <a:r>
              <a:rPr lang="it-IT">
                <a:solidFill>
                  <a:srgbClr val="1CADE4"/>
                </a:solidFill>
              </a:rPr>
              <a:t>participation</a:t>
            </a:r>
            <a:r>
              <a:rPr lang="it-IT"/>
              <a:t> and </a:t>
            </a:r>
            <a:r>
              <a:rPr lang="it-IT">
                <a:solidFill>
                  <a:srgbClr val="1CADE4"/>
                </a:solidFill>
              </a:rPr>
              <a:t>joint responsibility</a:t>
            </a:r>
            <a:r>
              <a:rPr lang="it-IT"/>
              <a:t> in the whole People of God with ecclesial hierarchy at all levels.</a:t>
            </a:r>
          </a:p>
          <a:p>
            <a:r>
              <a:rPr lang="it-IT"/>
              <a:t>Three-year, </a:t>
            </a:r>
            <a:r>
              <a:rPr lang="it-IT">
                <a:solidFill>
                  <a:srgbClr val="1CADE4"/>
                </a:solidFill>
              </a:rPr>
              <a:t>three-phase</a:t>
            </a:r>
            <a:r>
              <a:rPr lang="it-IT"/>
              <a:t> process:</a:t>
            </a:r>
            <a:endParaRPr lang="it-IT">
              <a:solidFill>
                <a:srgbClr val="1CADE4"/>
              </a:solidFill>
            </a:endParaRPr>
          </a:p>
        </p:txBody>
      </p:sp>
      <p:grpSp>
        <p:nvGrpSpPr>
          <p:cNvPr id="31" name="Gruppo 30">
            <a:extLst>
              <a:ext uri="{FF2B5EF4-FFF2-40B4-BE49-F238E27FC236}">
                <a16:creationId xmlns:a16="http://schemas.microsoft.com/office/drawing/2014/main" id="{AFAAFCC8-BFC9-4854-A0B7-10C981200374}"/>
              </a:ext>
            </a:extLst>
          </p:cNvPr>
          <p:cNvGrpSpPr/>
          <p:nvPr/>
        </p:nvGrpSpPr>
        <p:grpSpPr>
          <a:xfrm>
            <a:off x="3118923" y="3594545"/>
            <a:ext cx="6671253" cy="2829369"/>
            <a:chOff x="3135424" y="3345141"/>
            <a:chExt cx="6671253" cy="2829369"/>
          </a:xfrm>
        </p:grpSpPr>
        <p:sp>
          <p:nvSpPr>
            <p:cNvPr id="6" name="Ovale 5">
              <a:extLst>
                <a:ext uri="{FF2B5EF4-FFF2-40B4-BE49-F238E27FC236}">
                  <a16:creationId xmlns:a16="http://schemas.microsoft.com/office/drawing/2014/main" id="{DFA2BD30-F3A8-4928-8D09-8E1F71672FDC}"/>
                </a:ext>
              </a:extLst>
            </p:cNvPr>
            <p:cNvSpPr/>
            <p:nvPr/>
          </p:nvSpPr>
          <p:spPr>
            <a:xfrm>
              <a:off x="5253134" y="5197156"/>
              <a:ext cx="1903445" cy="977354"/>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it-IT"/>
                <a:t>Base</a:t>
              </a:r>
            </a:p>
          </p:txBody>
        </p:sp>
        <p:sp>
          <p:nvSpPr>
            <p:cNvPr id="7" name="Ovale 6">
              <a:extLst>
                <a:ext uri="{FF2B5EF4-FFF2-40B4-BE49-F238E27FC236}">
                  <a16:creationId xmlns:a16="http://schemas.microsoft.com/office/drawing/2014/main" id="{FA148C1F-13D6-47AA-93DB-4BD8D507A296}"/>
                </a:ext>
              </a:extLst>
            </p:cNvPr>
            <p:cNvSpPr/>
            <p:nvPr/>
          </p:nvSpPr>
          <p:spPr>
            <a:xfrm>
              <a:off x="5253134" y="3912645"/>
              <a:ext cx="1903445" cy="977354"/>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it-IT"/>
                <a:t>Bishops</a:t>
              </a:r>
            </a:p>
          </p:txBody>
        </p:sp>
        <p:cxnSp>
          <p:nvCxnSpPr>
            <p:cNvPr id="9" name="Connettore curvo 8">
              <a:extLst>
                <a:ext uri="{FF2B5EF4-FFF2-40B4-BE49-F238E27FC236}">
                  <a16:creationId xmlns:a16="http://schemas.microsoft.com/office/drawing/2014/main" id="{1002EA9D-AED2-443A-817A-B55CCDEE6DFC}"/>
                </a:ext>
              </a:extLst>
            </p:cNvPr>
            <p:cNvCxnSpPr>
              <a:cxnSpLocks/>
              <a:stCxn id="6" idx="2"/>
              <a:endCxn id="7" idx="2"/>
            </p:cNvCxnSpPr>
            <p:nvPr/>
          </p:nvCxnSpPr>
          <p:spPr>
            <a:xfrm rot="10800000">
              <a:off x="5253134" y="4401323"/>
              <a:ext cx="12700" cy="1284511"/>
            </a:xfrm>
            <a:prstGeom prst="curvedConnector3">
              <a:avLst>
                <a:gd name="adj1" fmla="val 4665307"/>
              </a:avLst>
            </a:prstGeom>
            <a:ln w="28575">
              <a:solidFill>
                <a:srgbClr val="FF0000"/>
              </a:solidFill>
              <a:prstDash val="sysDash"/>
              <a:tailEnd type="triangle" w="lg" len="lg"/>
            </a:ln>
          </p:spPr>
          <p:style>
            <a:lnRef idx="1">
              <a:schemeClr val="accent1"/>
            </a:lnRef>
            <a:fillRef idx="0">
              <a:schemeClr val="accent1"/>
            </a:fillRef>
            <a:effectRef idx="0">
              <a:schemeClr val="accent1"/>
            </a:effectRef>
            <a:fontRef idx="minor">
              <a:schemeClr val="tx1"/>
            </a:fontRef>
          </p:style>
        </p:cxnSp>
        <p:cxnSp>
          <p:nvCxnSpPr>
            <p:cNvPr id="13" name="Connettore curvo 12">
              <a:extLst>
                <a:ext uri="{FF2B5EF4-FFF2-40B4-BE49-F238E27FC236}">
                  <a16:creationId xmlns:a16="http://schemas.microsoft.com/office/drawing/2014/main" id="{39443A5F-88BB-489A-903A-90F8B6ACC669}"/>
                </a:ext>
              </a:extLst>
            </p:cNvPr>
            <p:cNvCxnSpPr>
              <a:cxnSpLocks/>
              <a:stCxn id="7" idx="6"/>
              <a:endCxn id="6" idx="6"/>
            </p:cNvCxnSpPr>
            <p:nvPr/>
          </p:nvCxnSpPr>
          <p:spPr>
            <a:xfrm>
              <a:off x="7156579" y="4401322"/>
              <a:ext cx="12700" cy="1284511"/>
            </a:xfrm>
            <a:prstGeom prst="curvedConnector3">
              <a:avLst>
                <a:gd name="adj1" fmla="val 4885717"/>
              </a:avLst>
            </a:prstGeom>
            <a:ln w="28575">
              <a:solidFill>
                <a:srgbClr val="00B050"/>
              </a:solidFill>
              <a:prstDash val="sysDash"/>
              <a:tailEnd type="triangle" w="lg" len="lg"/>
            </a:ln>
          </p:spPr>
          <p:style>
            <a:lnRef idx="1">
              <a:schemeClr val="accent1"/>
            </a:lnRef>
            <a:fillRef idx="0">
              <a:schemeClr val="accent1"/>
            </a:fillRef>
            <a:effectRef idx="0">
              <a:schemeClr val="accent1"/>
            </a:effectRef>
            <a:fontRef idx="minor">
              <a:schemeClr val="tx1"/>
            </a:fontRef>
          </p:style>
        </p:cxnSp>
        <p:cxnSp>
          <p:nvCxnSpPr>
            <p:cNvPr id="17" name="Connettore curvo 16">
              <a:extLst>
                <a:ext uri="{FF2B5EF4-FFF2-40B4-BE49-F238E27FC236}">
                  <a16:creationId xmlns:a16="http://schemas.microsoft.com/office/drawing/2014/main" id="{E29EED5D-B58B-4EE7-9045-5E87B97D1DAF}"/>
                </a:ext>
              </a:extLst>
            </p:cNvPr>
            <p:cNvCxnSpPr>
              <a:cxnSpLocks/>
              <a:stCxn id="7" idx="2"/>
              <a:endCxn id="7" idx="6"/>
            </p:cNvCxnSpPr>
            <p:nvPr/>
          </p:nvCxnSpPr>
          <p:spPr>
            <a:xfrm rot="10800000" flipH="1">
              <a:off x="5253133" y="4401322"/>
              <a:ext cx="1903445" cy="12700"/>
            </a:xfrm>
            <a:prstGeom prst="curvedConnector5">
              <a:avLst>
                <a:gd name="adj1" fmla="val -12010"/>
                <a:gd name="adj2" fmla="val 5647850"/>
                <a:gd name="adj3" fmla="val 112010"/>
              </a:avLst>
            </a:prstGeom>
            <a:ln w="28575">
              <a:solidFill>
                <a:srgbClr val="FFC000"/>
              </a:solidFill>
              <a:prstDash val="sysDash"/>
              <a:tailEnd type="triangle" w="lg" len="lg"/>
            </a:ln>
          </p:spPr>
          <p:style>
            <a:lnRef idx="1">
              <a:schemeClr val="accent1"/>
            </a:lnRef>
            <a:fillRef idx="0">
              <a:schemeClr val="accent1"/>
            </a:fillRef>
            <a:effectRef idx="0">
              <a:schemeClr val="accent1"/>
            </a:effectRef>
            <a:fontRef idx="minor">
              <a:schemeClr val="tx1"/>
            </a:fontRef>
          </p:style>
        </p:cxnSp>
        <p:sp>
          <p:nvSpPr>
            <p:cNvPr id="28" name="CasellaDiTesto 27">
              <a:extLst>
                <a:ext uri="{FF2B5EF4-FFF2-40B4-BE49-F238E27FC236}">
                  <a16:creationId xmlns:a16="http://schemas.microsoft.com/office/drawing/2014/main" id="{83C618E9-BEC3-4CC8-A53E-93562B76594D}"/>
                </a:ext>
              </a:extLst>
            </p:cNvPr>
            <p:cNvSpPr txBox="1"/>
            <p:nvPr/>
          </p:nvSpPr>
          <p:spPr>
            <a:xfrm>
              <a:off x="3135424" y="4889999"/>
              <a:ext cx="1663181" cy="338554"/>
            </a:xfrm>
            <a:prstGeom prst="rect">
              <a:avLst/>
            </a:prstGeom>
            <a:noFill/>
          </p:spPr>
          <p:txBody>
            <a:bodyPr wrap="square">
              <a:spAutoFit/>
            </a:bodyPr>
            <a:lstStyle/>
            <a:p>
              <a:r>
                <a:rPr lang="it-IT" sz="1600"/>
                <a:t>1) Preparatory</a:t>
              </a:r>
            </a:p>
          </p:txBody>
        </p:sp>
        <p:sp>
          <p:nvSpPr>
            <p:cNvPr id="29" name="CasellaDiTesto 28">
              <a:extLst>
                <a:ext uri="{FF2B5EF4-FFF2-40B4-BE49-F238E27FC236}">
                  <a16:creationId xmlns:a16="http://schemas.microsoft.com/office/drawing/2014/main" id="{F77C65D4-7CC3-4AE2-8A2C-0F93B52A2B3E}"/>
                </a:ext>
              </a:extLst>
            </p:cNvPr>
            <p:cNvSpPr txBox="1"/>
            <p:nvPr/>
          </p:nvSpPr>
          <p:spPr>
            <a:xfrm>
              <a:off x="5506098" y="3345141"/>
              <a:ext cx="1663181" cy="338554"/>
            </a:xfrm>
            <a:prstGeom prst="rect">
              <a:avLst/>
            </a:prstGeom>
            <a:noFill/>
          </p:spPr>
          <p:txBody>
            <a:bodyPr wrap="square">
              <a:spAutoFit/>
            </a:bodyPr>
            <a:lstStyle/>
            <a:p>
              <a:r>
                <a:rPr lang="it-IT" sz="1600"/>
                <a:t>2) Discussion</a:t>
              </a:r>
            </a:p>
          </p:txBody>
        </p:sp>
        <p:sp>
          <p:nvSpPr>
            <p:cNvPr id="30" name="CasellaDiTesto 29">
              <a:extLst>
                <a:ext uri="{FF2B5EF4-FFF2-40B4-BE49-F238E27FC236}">
                  <a16:creationId xmlns:a16="http://schemas.microsoft.com/office/drawing/2014/main" id="{431A6272-55EC-4F43-BF80-1E6CD5A669C3}"/>
                </a:ext>
              </a:extLst>
            </p:cNvPr>
            <p:cNvSpPr txBox="1"/>
            <p:nvPr/>
          </p:nvSpPr>
          <p:spPr>
            <a:xfrm>
              <a:off x="7898002" y="4889999"/>
              <a:ext cx="1908675" cy="338554"/>
            </a:xfrm>
            <a:prstGeom prst="rect">
              <a:avLst/>
            </a:prstGeom>
            <a:noFill/>
          </p:spPr>
          <p:txBody>
            <a:bodyPr wrap="square">
              <a:spAutoFit/>
            </a:bodyPr>
            <a:lstStyle/>
            <a:p>
              <a:r>
                <a:rPr lang="it-IT" sz="1600"/>
                <a:t>3) Implementation</a:t>
              </a:r>
            </a:p>
          </p:txBody>
        </p:sp>
      </p:grpSp>
    </p:spTree>
    <p:extLst>
      <p:ext uri="{BB962C8B-B14F-4D97-AF65-F5344CB8AC3E}">
        <p14:creationId xmlns:p14="http://schemas.microsoft.com/office/powerpoint/2010/main" val="30187508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804B0A8-49A6-488F-80A1-F748AD10ACB8}"/>
              </a:ext>
            </a:extLst>
          </p:cNvPr>
          <p:cNvSpPr>
            <a:spLocks noGrp="1"/>
          </p:cNvSpPr>
          <p:nvPr>
            <p:ph type="title"/>
          </p:nvPr>
        </p:nvSpPr>
        <p:spPr/>
        <p:txBody>
          <a:bodyPr/>
          <a:lstStyle/>
          <a:p>
            <a:r>
              <a:rPr lang="it-IT"/>
              <a:t>Preparatory PhasE</a:t>
            </a:r>
          </a:p>
        </p:txBody>
      </p:sp>
      <p:sp>
        <p:nvSpPr>
          <p:cNvPr id="3" name="Segnaposto contenuto 2">
            <a:extLst>
              <a:ext uri="{FF2B5EF4-FFF2-40B4-BE49-F238E27FC236}">
                <a16:creationId xmlns:a16="http://schemas.microsoft.com/office/drawing/2014/main" id="{B8C1BEA6-7F37-4984-A95C-1BBF5864E42C}"/>
              </a:ext>
            </a:extLst>
          </p:cNvPr>
          <p:cNvSpPr>
            <a:spLocks noGrp="1"/>
          </p:cNvSpPr>
          <p:nvPr>
            <p:ph sz="half" idx="1"/>
          </p:nvPr>
        </p:nvSpPr>
        <p:spPr>
          <a:xfrm>
            <a:off x="581193" y="2228003"/>
            <a:ext cx="7526487" cy="3633047"/>
          </a:xfrm>
        </p:spPr>
        <p:txBody>
          <a:bodyPr anchor="t">
            <a:normAutofit fontScale="92500" lnSpcReduction="10000"/>
          </a:bodyPr>
          <a:lstStyle/>
          <a:p>
            <a:r>
              <a:rPr lang="it-IT"/>
              <a:t>Goal: </a:t>
            </a:r>
            <a:r>
              <a:rPr lang="it-IT">
                <a:solidFill>
                  <a:srgbClr val="1CADE4"/>
                </a:solidFill>
              </a:rPr>
              <a:t>consultation of the People of God</a:t>
            </a:r>
            <a:r>
              <a:rPr lang="it-IT"/>
              <a:t> on the matter chosen by the Pope for the Assembly of the Synod.</a:t>
            </a:r>
          </a:p>
          <a:p>
            <a:pPr lvl="1"/>
            <a:r>
              <a:rPr lang="it-IT"/>
              <a:t>Every Bishop consults believers in his Diocesan Church, according to participation organisms or other manners he judges as appropriate.</a:t>
            </a:r>
          </a:p>
          <a:p>
            <a:pPr lvl="1"/>
            <a:r>
              <a:rPr lang="it-IT"/>
              <a:t>Members of Institutes of consecrated life, Societies of apostolic life and </a:t>
            </a:r>
            <a:r>
              <a:rPr lang="en-US">
                <a:solidFill>
                  <a:srgbClr val="1CADE4"/>
                </a:solidFill>
              </a:rPr>
              <a:t>Association of the Christian faithful</a:t>
            </a:r>
            <a:r>
              <a:rPr lang="en-US"/>
              <a:t> </a:t>
            </a:r>
            <a:r>
              <a:rPr lang="it-IT"/>
              <a:t>are consulted as well.</a:t>
            </a:r>
          </a:p>
          <a:p>
            <a:pPr lvl="1"/>
            <a:r>
              <a:rPr lang="it-IT"/>
              <a:t>Institutes of Higher Education may be consulted, too.</a:t>
            </a:r>
          </a:p>
          <a:p>
            <a:r>
              <a:rPr lang="it-IT">
                <a:solidFill>
                  <a:srgbClr val="1CADE4"/>
                </a:solidFill>
              </a:rPr>
              <a:t>Preparatory contributions</a:t>
            </a:r>
            <a:r>
              <a:rPr lang="it-IT"/>
              <a:t> are progressively collected, summarized and transmitted across intermediate levels of the Church hierarchy, up to the </a:t>
            </a:r>
            <a:r>
              <a:rPr lang="en-US">
                <a:solidFill>
                  <a:srgbClr val="1CADE4"/>
                </a:solidFill>
              </a:rPr>
              <a:t>General Secretariat of the Synod</a:t>
            </a:r>
            <a:endParaRPr lang="it-IT">
              <a:solidFill>
                <a:schemeClr val="tx1"/>
              </a:solidFill>
            </a:endParaRPr>
          </a:p>
          <a:p>
            <a:r>
              <a:rPr lang="it-IT">
                <a:solidFill>
                  <a:schemeClr val="tx1"/>
                </a:solidFill>
              </a:rPr>
              <a:t>The </a:t>
            </a:r>
            <a:r>
              <a:rPr lang="en-US">
                <a:solidFill>
                  <a:schemeClr val="tx1"/>
                </a:solidFill>
              </a:rPr>
              <a:t>General Secretariat of the Synod appoints a preparatory Commission, who prepare </a:t>
            </a:r>
            <a:r>
              <a:rPr lang="en-US">
                <a:solidFill>
                  <a:srgbClr val="1CADE4"/>
                </a:solidFill>
              </a:rPr>
              <a:t>Working documents</a:t>
            </a:r>
            <a:r>
              <a:rPr lang="en-US">
                <a:solidFill>
                  <a:schemeClr val="tx1"/>
                </a:solidFill>
              </a:rPr>
              <a:t> </a:t>
            </a:r>
            <a:r>
              <a:rPr lang="it-IT">
                <a:solidFill>
                  <a:schemeClr val="tx1"/>
                </a:solidFill>
              </a:rPr>
              <a:t>(«</a:t>
            </a:r>
            <a:r>
              <a:rPr lang="it-IT" i="1">
                <a:solidFill>
                  <a:schemeClr val="tx1"/>
                </a:solidFill>
              </a:rPr>
              <a:t>instrumentum laboris</a:t>
            </a:r>
            <a:r>
              <a:rPr lang="it-IT">
                <a:solidFill>
                  <a:schemeClr val="tx1"/>
                </a:solidFill>
              </a:rPr>
              <a:t>») as an outline for the discussion.</a:t>
            </a:r>
          </a:p>
        </p:txBody>
      </p:sp>
      <p:graphicFrame>
        <p:nvGraphicFramePr>
          <p:cNvPr id="11" name="Segnaposto contenuto 10">
            <a:extLst>
              <a:ext uri="{FF2B5EF4-FFF2-40B4-BE49-F238E27FC236}">
                <a16:creationId xmlns:a16="http://schemas.microsoft.com/office/drawing/2014/main" id="{B6D1D7FF-5448-4CAA-A74A-A240D0039B52}"/>
              </a:ext>
            </a:extLst>
          </p:cNvPr>
          <p:cNvGraphicFramePr>
            <a:graphicFrameLocks noGrp="1"/>
          </p:cNvGraphicFramePr>
          <p:nvPr>
            <p:ph sz="half" idx="2"/>
            <p:extLst>
              <p:ext uri="{D42A27DB-BD31-4B8C-83A1-F6EECF244321}">
                <p14:modId xmlns:p14="http://schemas.microsoft.com/office/powerpoint/2010/main" val="2914203506"/>
              </p:ext>
            </p:extLst>
          </p:nvPr>
        </p:nvGraphicFramePr>
        <p:xfrm>
          <a:off x="8257667" y="2227263"/>
          <a:ext cx="3373501" cy="36337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2" name="Freccia in su 11">
            <a:extLst>
              <a:ext uri="{FF2B5EF4-FFF2-40B4-BE49-F238E27FC236}">
                <a16:creationId xmlns:a16="http://schemas.microsoft.com/office/drawing/2014/main" id="{434F81E4-DC84-4940-8CF5-95053261031E}"/>
              </a:ext>
            </a:extLst>
          </p:cNvPr>
          <p:cNvSpPr/>
          <p:nvPr/>
        </p:nvSpPr>
        <p:spPr>
          <a:xfrm>
            <a:off x="9659834" y="2957804"/>
            <a:ext cx="569167" cy="2547257"/>
          </a:xfrm>
          <a:prstGeom prst="upArrow">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18710634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804B0A8-49A6-488F-80A1-F748AD10ACB8}"/>
              </a:ext>
            </a:extLst>
          </p:cNvPr>
          <p:cNvSpPr>
            <a:spLocks noGrp="1"/>
          </p:cNvSpPr>
          <p:nvPr>
            <p:ph type="title"/>
          </p:nvPr>
        </p:nvSpPr>
        <p:spPr/>
        <p:txBody>
          <a:bodyPr/>
          <a:lstStyle/>
          <a:p>
            <a:r>
              <a:rPr lang="it-IT"/>
              <a:t>Discussion Phase</a:t>
            </a:r>
          </a:p>
        </p:txBody>
      </p:sp>
      <p:sp>
        <p:nvSpPr>
          <p:cNvPr id="3" name="Segnaposto contenuto 2">
            <a:extLst>
              <a:ext uri="{FF2B5EF4-FFF2-40B4-BE49-F238E27FC236}">
                <a16:creationId xmlns:a16="http://schemas.microsoft.com/office/drawing/2014/main" id="{B8C1BEA6-7F37-4984-A95C-1BBF5864E42C}"/>
              </a:ext>
            </a:extLst>
          </p:cNvPr>
          <p:cNvSpPr>
            <a:spLocks noGrp="1"/>
          </p:cNvSpPr>
          <p:nvPr>
            <p:ph idx="1"/>
          </p:nvPr>
        </p:nvSpPr>
        <p:spPr>
          <a:xfrm>
            <a:off x="581192" y="2340864"/>
            <a:ext cx="11184088" cy="3634486"/>
          </a:xfrm>
        </p:spPr>
        <p:txBody>
          <a:bodyPr anchor="t">
            <a:normAutofit fontScale="92500" lnSpcReduction="10000"/>
          </a:bodyPr>
          <a:lstStyle/>
          <a:p>
            <a:r>
              <a:rPr lang="it-IT"/>
              <a:t>The Pope and delegated Bishops gather in Rome for a </a:t>
            </a:r>
            <a:r>
              <a:rPr lang="it-IT">
                <a:solidFill>
                  <a:srgbClr val="1CADE4"/>
                </a:solidFill>
              </a:rPr>
              <a:t>preset period of time </a:t>
            </a:r>
            <a:r>
              <a:rPr lang="it-IT"/>
              <a:t>to discuss and discern on the matter of the Synod. </a:t>
            </a:r>
          </a:p>
          <a:p>
            <a:r>
              <a:rPr lang="it-IT"/>
              <a:t>Assembly starts and ends with the celebration of the </a:t>
            </a:r>
            <a:r>
              <a:rPr lang="it-IT">
                <a:solidFill>
                  <a:srgbClr val="1CADE4"/>
                </a:solidFill>
              </a:rPr>
              <a:t>Eucharist</a:t>
            </a:r>
            <a:r>
              <a:rPr lang="it-IT"/>
              <a:t> presided over by the Pope.</a:t>
            </a:r>
          </a:p>
          <a:p>
            <a:r>
              <a:rPr lang="it-IT"/>
              <a:t>The Assembly gathers in</a:t>
            </a:r>
          </a:p>
          <a:p>
            <a:pPr lvl="1"/>
            <a:r>
              <a:rPr lang="it-IT">
                <a:solidFill>
                  <a:schemeClr val="tx1"/>
                </a:solidFill>
              </a:rPr>
              <a:t>General Congregations (plenary sessions)</a:t>
            </a:r>
          </a:p>
          <a:p>
            <a:pPr lvl="1"/>
            <a:r>
              <a:rPr lang="en-US">
                <a:solidFill>
                  <a:schemeClr val="tx1"/>
                </a:solidFill>
              </a:rPr>
              <a:t>Meetings of Small Groups (</a:t>
            </a:r>
            <a:r>
              <a:rPr lang="en-US" i="1">
                <a:solidFill>
                  <a:schemeClr val="tx1"/>
                </a:solidFill>
              </a:rPr>
              <a:t>circuli minores</a:t>
            </a:r>
            <a:r>
              <a:rPr lang="en-US">
                <a:solidFill>
                  <a:schemeClr val="tx1"/>
                </a:solidFill>
              </a:rPr>
              <a:t>) and </a:t>
            </a:r>
            <a:r>
              <a:rPr lang="it-IT">
                <a:solidFill>
                  <a:schemeClr val="tx1"/>
                </a:solidFill>
              </a:rPr>
              <a:t>Circoli minori and Study Commissions</a:t>
            </a:r>
          </a:p>
          <a:p>
            <a:r>
              <a:rPr lang="it-IT"/>
              <a:t>The Assembly collects their conclusions in a </a:t>
            </a:r>
            <a:r>
              <a:rPr lang="it-IT">
                <a:solidFill>
                  <a:srgbClr val="1CADE4"/>
                </a:solidFill>
              </a:rPr>
              <a:t>Final Document</a:t>
            </a:r>
            <a:r>
              <a:rPr lang="it-IT"/>
              <a:t>, composed of several parts.</a:t>
            </a:r>
          </a:p>
          <a:p>
            <a:r>
              <a:rPr lang="it-IT"/>
              <a:t>Bishops </a:t>
            </a:r>
            <a:r>
              <a:rPr lang="it-IT">
                <a:solidFill>
                  <a:srgbClr val="1CADE4"/>
                </a:solidFill>
              </a:rPr>
              <a:t>vote</a:t>
            </a:r>
            <a:r>
              <a:rPr lang="it-IT"/>
              <a:t> to approve each part. </a:t>
            </a:r>
          </a:p>
          <a:p>
            <a:r>
              <a:rPr lang="it-IT"/>
              <a:t>Invited members with right to </a:t>
            </a:r>
            <a:r>
              <a:rPr lang="it-IT">
                <a:solidFill>
                  <a:srgbClr val="1CADE4"/>
                </a:solidFill>
              </a:rPr>
              <a:t>speak</a:t>
            </a:r>
            <a:r>
              <a:rPr lang="it-IT"/>
              <a:t> but without right to vote:</a:t>
            </a:r>
          </a:p>
          <a:p>
            <a:pPr lvl="1"/>
            <a:r>
              <a:rPr lang="it-IT"/>
              <a:t>Subject matter experts and Auditors</a:t>
            </a:r>
          </a:p>
          <a:p>
            <a:pPr lvl="1"/>
            <a:r>
              <a:rPr lang="it-IT"/>
              <a:t>Delegates of other Churches and Communities not in full communion with the Catholic Church.</a:t>
            </a:r>
          </a:p>
        </p:txBody>
      </p:sp>
    </p:spTree>
    <p:extLst>
      <p:ext uri="{BB962C8B-B14F-4D97-AF65-F5344CB8AC3E}">
        <p14:creationId xmlns:p14="http://schemas.microsoft.com/office/powerpoint/2010/main" val="26316526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804B0A8-49A6-488F-80A1-F748AD10ACB8}"/>
              </a:ext>
            </a:extLst>
          </p:cNvPr>
          <p:cNvSpPr>
            <a:spLocks noGrp="1"/>
          </p:cNvSpPr>
          <p:nvPr>
            <p:ph type="title"/>
          </p:nvPr>
        </p:nvSpPr>
        <p:spPr/>
        <p:txBody>
          <a:bodyPr/>
          <a:lstStyle/>
          <a:p>
            <a:r>
              <a:rPr lang="it-IT"/>
              <a:t>Implementation phase</a:t>
            </a:r>
          </a:p>
        </p:txBody>
      </p:sp>
      <p:sp>
        <p:nvSpPr>
          <p:cNvPr id="3" name="Segnaposto contenuto 2">
            <a:extLst>
              <a:ext uri="{FF2B5EF4-FFF2-40B4-BE49-F238E27FC236}">
                <a16:creationId xmlns:a16="http://schemas.microsoft.com/office/drawing/2014/main" id="{B8C1BEA6-7F37-4984-A95C-1BBF5864E42C}"/>
              </a:ext>
            </a:extLst>
          </p:cNvPr>
          <p:cNvSpPr>
            <a:spLocks noGrp="1"/>
          </p:cNvSpPr>
          <p:nvPr>
            <p:ph sz="half" idx="1"/>
          </p:nvPr>
        </p:nvSpPr>
        <p:spPr>
          <a:xfrm>
            <a:off x="581193" y="2228003"/>
            <a:ext cx="7526487" cy="3633047"/>
          </a:xfrm>
        </p:spPr>
        <p:txBody>
          <a:bodyPr anchor="t">
            <a:normAutofit lnSpcReduction="10000"/>
          </a:bodyPr>
          <a:lstStyle/>
          <a:p>
            <a:r>
              <a:rPr lang="it-IT">
                <a:solidFill>
                  <a:schemeClr val="tx1"/>
                </a:solidFill>
              </a:rPr>
              <a:t>The final document is presented to the Pope, who decides whether to </a:t>
            </a:r>
            <a:r>
              <a:rPr lang="it-IT">
                <a:solidFill>
                  <a:srgbClr val="1CADE4"/>
                </a:solidFill>
              </a:rPr>
              <a:t>approve</a:t>
            </a:r>
            <a:r>
              <a:rPr lang="it-IT">
                <a:solidFill>
                  <a:schemeClr val="tx1"/>
                </a:solidFill>
              </a:rPr>
              <a:t> and publish it. In that case, it becomes part of the </a:t>
            </a:r>
            <a:r>
              <a:rPr lang="it-IT">
                <a:solidFill>
                  <a:srgbClr val="1CADE4"/>
                </a:solidFill>
              </a:rPr>
              <a:t>Magisterium</a:t>
            </a:r>
            <a:r>
              <a:rPr lang="it-IT">
                <a:solidFill>
                  <a:schemeClr val="tx1"/>
                </a:solidFill>
              </a:rPr>
              <a:t> of the Pope</a:t>
            </a:r>
          </a:p>
          <a:p>
            <a:r>
              <a:rPr lang="it-IT">
                <a:solidFill>
                  <a:srgbClr val="1CADE4"/>
                </a:solidFill>
              </a:rPr>
              <a:t>Bishops</a:t>
            </a:r>
            <a:r>
              <a:rPr lang="it-IT">
                <a:solidFill>
                  <a:schemeClr val="tx1"/>
                </a:solidFill>
              </a:rPr>
              <a:t> oversee the implementation of the outcomes of the Assembly of the Synod.</a:t>
            </a:r>
          </a:p>
          <a:p>
            <a:r>
              <a:rPr lang="it-IT">
                <a:solidFill>
                  <a:srgbClr val="1CADE4"/>
                </a:solidFill>
              </a:rPr>
              <a:t>Conferences of Bishops</a:t>
            </a:r>
            <a:r>
              <a:rPr lang="it-IT"/>
              <a:t> coordinate implementation on their territories with common initiatives</a:t>
            </a:r>
            <a:r>
              <a:rPr lang="it-IT">
                <a:solidFill>
                  <a:schemeClr val="tx1"/>
                </a:solidFill>
              </a:rPr>
              <a:t>.</a:t>
            </a:r>
          </a:p>
          <a:p>
            <a:r>
              <a:rPr lang="it-IT">
                <a:solidFill>
                  <a:schemeClr val="tx1"/>
                </a:solidFill>
              </a:rPr>
              <a:t>To promote implementation, the </a:t>
            </a:r>
            <a:r>
              <a:rPr lang="it-IT">
                <a:solidFill>
                  <a:srgbClr val="1CADE4"/>
                </a:solidFill>
              </a:rPr>
              <a:t>General Secretariat </a:t>
            </a:r>
            <a:r>
              <a:rPr lang="it-IT">
                <a:solidFill>
                  <a:schemeClr val="tx1"/>
                </a:solidFill>
              </a:rPr>
              <a:t>of the Synod can:</a:t>
            </a:r>
          </a:p>
          <a:p>
            <a:pPr lvl="1"/>
            <a:r>
              <a:rPr lang="it-IT">
                <a:solidFill>
                  <a:schemeClr val="tx1"/>
                </a:solidFill>
              </a:rPr>
              <a:t>issue implementation </a:t>
            </a:r>
            <a:r>
              <a:rPr lang="it-IT">
                <a:solidFill>
                  <a:srgbClr val="1CADE4"/>
                </a:solidFill>
              </a:rPr>
              <a:t>documents</a:t>
            </a:r>
            <a:r>
              <a:rPr lang="it-IT">
                <a:solidFill>
                  <a:schemeClr val="tx1"/>
                </a:solidFill>
              </a:rPr>
              <a:t>, with mandate of the Pope;</a:t>
            </a:r>
          </a:p>
          <a:p>
            <a:pPr lvl="1"/>
            <a:r>
              <a:rPr lang="it-IT">
                <a:solidFill>
                  <a:schemeClr val="tx1"/>
                </a:solidFill>
              </a:rPr>
              <a:t>prepare </a:t>
            </a:r>
            <a:r>
              <a:rPr lang="it-IT">
                <a:solidFill>
                  <a:srgbClr val="1CADE4"/>
                </a:solidFill>
              </a:rPr>
              <a:t>studies</a:t>
            </a:r>
            <a:r>
              <a:rPr lang="it-IT">
                <a:solidFill>
                  <a:schemeClr val="tx1"/>
                </a:solidFill>
              </a:rPr>
              <a:t> and other initiatives;</a:t>
            </a:r>
          </a:p>
          <a:p>
            <a:pPr lvl="1"/>
            <a:r>
              <a:rPr lang="it-IT">
                <a:solidFill>
                  <a:schemeClr val="tx1"/>
                </a:solidFill>
              </a:rPr>
              <a:t>form a </a:t>
            </a:r>
            <a:r>
              <a:rPr lang="it-IT">
                <a:solidFill>
                  <a:srgbClr val="1CADE4"/>
                </a:solidFill>
              </a:rPr>
              <a:t>Commission</a:t>
            </a:r>
            <a:r>
              <a:rPr lang="it-IT">
                <a:solidFill>
                  <a:schemeClr val="tx1"/>
                </a:solidFill>
              </a:rPr>
              <a:t> of experts.</a:t>
            </a:r>
          </a:p>
        </p:txBody>
      </p:sp>
      <p:graphicFrame>
        <p:nvGraphicFramePr>
          <p:cNvPr id="11" name="Segnaposto contenuto 10">
            <a:extLst>
              <a:ext uri="{FF2B5EF4-FFF2-40B4-BE49-F238E27FC236}">
                <a16:creationId xmlns:a16="http://schemas.microsoft.com/office/drawing/2014/main" id="{B6D1D7FF-5448-4CAA-A74A-A240D0039B52}"/>
              </a:ext>
            </a:extLst>
          </p:cNvPr>
          <p:cNvGraphicFramePr>
            <a:graphicFrameLocks noGrp="1"/>
          </p:cNvGraphicFramePr>
          <p:nvPr>
            <p:ph sz="half" idx="2"/>
            <p:extLst>
              <p:ext uri="{D42A27DB-BD31-4B8C-83A1-F6EECF244321}">
                <p14:modId xmlns:p14="http://schemas.microsoft.com/office/powerpoint/2010/main" val="2924368108"/>
              </p:ext>
            </p:extLst>
          </p:nvPr>
        </p:nvGraphicFramePr>
        <p:xfrm>
          <a:off x="8257667" y="2227263"/>
          <a:ext cx="3373501" cy="36337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2" name="Freccia in su 11">
            <a:extLst>
              <a:ext uri="{FF2B5EF4-FFF2-40B4-BE49-F238E27FC236}">
                <a16:creationId xmlns:a16="http://schemas.microsoft.com/office/drawing/2014/main" id="{434F81E4-DC84-4940-8CF5-95053261031E}"/>
              </a:ext>
            </a:extLst>
          </p:cNvPr>
          <p:cNvSpPr/>
          <p:nvPr/>
        </p:nvSpPr>
        <p:spPr>
          <a:xfrm rot="10800000">
            <a:off x="9659834" y="2957804"/>
            <a:ext cx="569167" cy="2547257"/>
          </a:xfrm>
          <a:prstGeom prst="upArrow">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41217333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E562972-3449-42D1-8185-B4BEFD52AB44}"/>
              </a:ext>
            </a:extLst>
          </p:cNvPr>
          <p:cNvSpPr>
            <a:spLocks noGrp="1"/>
          </p:cNvSpPr>
          <p:nvPr>
            <p:ph type="title"/>
          </p:nvPr>
        </p:nvSpPr>
        <p:spPr>
          <a:xfrm>
            <a:off x="581192" y="702156"/>
            <a:ext cx="11415736" cy="1188720"/>
          </a:xfrm>
        </p:spPr>
        <p:txBody>
          <a:bodyPr rtlCol="0">
            <a:normAutofit/>
          </a:bodyPr>
          <a:lstStyle/>
          <a:p>
            <a:pPr rtl="0"/>
            <a:r>
              <a:rPr lang="it"/>
              <a:t>Synod 2021-2023 </a:t>
            </a:r>
            <a:br>
              <a:rPr lang="it"/>
            </a:br>
            <a:r>
              <a:rPr lang="it-IT"/>
              <a:t>For a synodal Church: comMunion, participation and Mission</a:t>
            </a:r>
            <a:endParaRPr lang="it"/>
          </a:p>
        </p:txBody>
      </p:sp>
      <p:sp>
        <p:nvSpPr>
          <p:cNvPr id="6" name="Segnaposto contenuto 5">
            <a:extLst>
              <a:ext uri="{FF2B5EF4-FFF2-40B4-BE49-F238E27FC236}">
                <a16:creationId xmlns:a16="http://schemas.microsoft.com/office/drawing/2014/main" id="{83B406FD-2319-4167-A31D-B3F043A01780}"/>
              </a:ext>
            </a:extLst>
          </p:cNvPr>
          <p:cNvSpPr>
            <a:spLocks noGrp="1"/>
          </p:cNvSpPr>
          <p:nvPr>
            <p:ph idx="1"/>
          </p:nvPr>
        </p:nvSpPr>
        <p:spPr/>
        <p:txBody>
          <a:bodyPr>
            <a:normAutofit/>
          </a:bodyPr>
          <a:lstStyle/>
          <a:p>
            <a:r>
              <a:rPr lang="it-IT"/>
              <a:t>XVI Ordinary General Assembly of the Synod of Bishops.</a:t>
            </a:r>
          </a:p>
          <a:p>
            <a:r>
              <a:rPr lang="it-IT"/>
              <a:t>A «Synod on Synods», requested by Pope Francis for a </a:t>
            </a:r>
            <a:r>
              <a:rPr lang="it-IT">
                <a:solidFill>
                  <a:srgbClr val="1CADE4"/>
                </a:solidFill>
              </a:rPr>
              <a:t>«fundamentally synodal Church» </a:t>
            </a:r>
            <a:r>
              <a:rPr lang="it-IT"/>
              <a:t>at all levels, from local to universal.</a:t>
            </a:r>
          </a:p>
          <a:p>
            <a:r>
              <a:rPr lang="it-IT"/>
              <a:t>«The journey follows in the wake </a:t>
            </a:r>
            <a:r>
              <a:rPr lang="en-US"/>
              <a:t>of the Church’s “</a:t>
            </a:r>
            <a:r>
              <a:rPr lang="en-US">
                <a:solidFill>
                  <a:srgbClr val="1CADE4"/>
                </a:solidFill>
              </a:rPr>
              <a:t>renewal</a:t>
            </a:r>
            <a:r>
              <a:rPr lang="en-US"/>
              <a:t>” proposed by the Second Vatican Council, as both a gift and a task: by journeying together and reflecting together on the journey that has been made, the Church will be able to learn through Her experience which processes can help Her to live </a:t>
            </a:r>
            <a:r>
              <a:rPr lang="en-US">
                <a:solidFill>
                  <a:srgbClr val="1CADE4"/>
                </a:solidFill>
              </a:rPr>
              <a:t>communion</a:t>
            </a:r>
            <a:r>
              <a:rPr lang="en-US"/>
              <a:t>, to achieve  </a:t>
            </a:r>
            <a:r>
              <a:rPr lang="en-US">
                <a:solidFill>
                  <a:srgbClr val="1CADE4"/>
                </a:solidFill>
              </a:rPr>
              <a:t>participation</a:t>
            </a:r>
            <a:r>
              <a:rPr lang="en-US"/>
              <a:t>,  to  open  Herself  to  </a:t>
            </a:r>
            <a:r>
              <a:rPr lang="en-US">
                <a:solidFill>
                  <a:srgbClr val="1CADE4"/>
                </a:solidFill>
              </a:rPr>
              <a:t>mission</a:t>
            </a:r>
            <a:r>
              <a:rPr lang="en-US"/>
              <a:t>.  Our  “</a:t>
            </a:r>
            <a:r>
              <a:rPr lang="en-US">
                <a:solidFill>
                  <a:srgbClr val="1CADE4"/>
                </a:solidFill>
              </a:rPr>
              <a:t>journeying  together</a:t>
            </a:r>
            <a:r>
              <a:rPr lang="en-US"/>
              <a:t>”  is,  in  fact,  what  most  effectively  enacts  and  manifests  the  nature of the Church as the pilgrim and missionary People of God</a:t>
            </a:r>
            <a:r>
              <a:rPr lang="it-IT"/>
              <a:t>»</a:t>
            </a:r>
            <a:r>
              <a:rPr lang="en-US"/>
              <a:t> (see Preparatory document, 1).</a:t>
            </a:r>
            <a:endParaRPr lang="it-IT"/>
          </a:p>
          <a:p>
            <a:r>
              <a:rPr lang="it-IT"/>
              <a:t>Already in the 2015 Italian Church Conference in Florence, </a:t>
            </a:r>
            <a:r>
              <a:rPr lang="it-IT">
                <a:hlinkClick r:id="rId2"/>
              </a:rPr>
              <a:t>Pope Francis pointed</a:t>
            </a:r>
            <a:r>
              <a:rPr lang="it-IT"/>
              <a:t> at synodality as a path of renewal for the Church, and invited the Church in Italy to start a national synod.</a:t>
            </a:r>
          </a:p>
        </p:txBody>
      </p:sp>
    </p:spTree>
    <p:extLst>
      <p:ext uri="{BB962C8B-B14F-4D97-AF65-F5344CB8AC3E}">
        <p14:creationId xmlns:p14="http://schemas.microsoft.com/office/powerpoint/2010/main" val="2637846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E562972-3449-42D1-8185-B4BEFD52AB44}"/>
              </a:ext>
            </a:extLst>
          </p:cNvPr>
          <p:cNvSpPr>
            <a:spLocks noGrp="1"/>
          </p:cNvSpPr>
          <p:nvPr>
            <p:ph type="title"/>
          </p:nvPr>
        </p:nvSpPr>
        <p:spPr/>
        <p:txBody>
          <a:bodyPr rtlCol="0"/>
          <a:lstStyle/>
          <a:p>
            <a:pPr rtl="0"/>
            <a:r>
              <a:rPr lang="it"/>
              <a:t>Synod 2021-2023: the official logo</a:t>
            </a:r>
          </a:p>
        </p:txBody>
      </p:sp>
      <p:sp>
        <p:nvSpPr>
          <p:cNvPr id="3" name="Segnaposto contenuto 2">
            <a:extLst>
              <a:ext uri="{FF2B5EF4-FFF2-40B4-BE49-F238E27FC236}">
                <a16:creationId xmlns:a16="http://schemas.microsoft.com/office/drawing/2014/main" id="{793FF23E-07B0-473F-8C0B-9E4FC34FA453}"/>
              </a:ext>
            </a:extLst>
          </p:cNvPr>
          <p:cNvSpPr>
            <a:spLocks noGrp="1"/>
          </p:cNvSpPr>
          <p:nvPr>
            <p:ph sz="half" idx="2"/>
          </p:nvPr>
        </p:nvSpPr>
        <p:spPr/>
        <p:txBody>
          <a:bodyPr>
            <a:normAutofit fontScale="92500" lnSpcReduction="20000"/>
          </a:bodyPr>
          <a:lstStyle/>
          <a:p>
            <a:r>
              <a:rPr lang="it-IT"/>
              <a:t>A large, majestic tree reaches for the sky. A sign of vitality and hope. It is the cross of Christ: it carries the Eucharist, which shines like the sun. </a:t>
            </a:r>
            <a:r>
              <a:rPr lang="en-US"/>
              <a:t>The horizontal branches, opened like wings, suggest the Holy Spirit.</a:t>
            </a:r>
            <a:endParaRPr lang="it-IT"/>
          </a:p>
          <a:p>
            <a:r>
              <a:rPr lang="it-IT"/>
              <a:t>The People of God are not static: </a:t>
            </a:r>
            <a:r>
              <a:rPr lang="en-US"/>
              <a:t>they are on the move, beginning from the tree-cross</a:t>
            </a:r>
            <a:r>
              <a:rPr lang="it-IT"/>
              <a:t>. These 15 silhouettes in  multiple colors sum up our entire humanity in its diversity of origins and life situations. </a:t>
            </a:r>
          </a:p>
          <a:p>
            <a:r>
              <a:rPr lang="it-IT"/>
              <a:t>There is no hierarchy, all these people are on the same footing: </a:t>
            </a:r>
            <a:r>
              <a:rPr lang="en-US"/>
              <a:t>young, old, men, women, teenagers, children, lay people, religious, parents, couples, singles, healthy, disabled. The bishop and the nun are not in front of them, but among them. Quite naturally, children and then adolescents open their walk.</a:t>
            </a:r>
            <a:endParaRPr lang="it-IT"/>
          </a:p>
        </p:txBody>
      </p:sp>
      <p:pic>
        <p:nvPicPr>
          <p:cNvPr id="12" name="Segnaposto contenuto 11">
            <a:extLst>
              <a:ext uri="{FF2B5EF4-FFF2-40B4-BE49-F238E27FC236}">
                <a16:creationId xmlns:a16="http://schemas.microsoft.com/office/drawing/2014/main" id="{9AEE418E-6C4A-497C-A1FD-7C145FE3DED1}"/>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581192" y="1745841"/>
            <a:ext cx="5194768" cy="4597370"/>
          </a:xfrm>
        </p:spPr>
      </p:pic>
    </p:spTree>
    <p:extLst>
      <p:ext uri="{BB962C8B-B14F-4D97-AF65-F5344CB8AC3E}">
        <p14:creationId xmlns:p14="http://schemas.microsoft.com/office/powerpoint/2010/main" val="30212935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8B7FCFA-5725-4290-B5C6-9E23FA460E80}"/>
              </a:ext>
            </a:extLst>
          </p:cNvPr>
          <p:cNvSpPr>
            <a:spLocks noGrp="1"/>
          </p:cNvSpPr>
          <p:nvPr>
            <p:ph type="title"/>
          </p:nvPr>
        </p:nvSpPr>
        <p:spPr>
          <a:xfrm>
            <a:off x="581192" y="714348"/>
            <a:ext cx="11029616" cy="1188720"/>
          </a:xfrm>
        </p:spPr>
        <p:txBody>
          <a:bodyPr/>
          <a:lstStyle/>
          <a:p>
            <a:r>
              <a:rPr lang="it-IT"/>
              <a:t>Roadmap 2021-2023</a:t>
            </a:r>
          </a:p>
        </p:txBody>
      </p:sp>
      <p:pic>
        <p:nvPicPr>
          <p:cNvPr id="12" name="Segnaposto contenuto 11">
            <a:extLst>
              <a:ext uri="{FF2B5EF4-FFF2-40B4-BE49-F238E27FC236}">
                <a16:creationId xmlns:a16="http://schemas.microsoft.com/office/drawing/2014/main" id="{C49ED798-BFBA-4539-95CE-0C87FE8084A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92608" y="1973702"/>
            <a:ext cx="11709768" cy="4638959"/>
          </a:xfrm>
        </p:spPr>
      </p:pic>
    </p:spTree>
    <p:extLst>
      <p:ext uri="{BB962C8B-B14F-4D97-AF65-F5344CB8AC3E}">
        <p14:creationId xmlns:p14="http://schemas.microsoft.com/office/powerpoint/2010/main" val="41959790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15E9492-5A80-429F-8763-FB6077DBC2A9}"/>
              </a:ext>
            </a:extLst>
          </p:cNvPr>
          <p:cNvSpPr>
            <a:spLocks noGrp="1"/>
          </p:cNvSpPr>
          <p:nvPr>
            <p:ph type="title"/>
          </p:nvPr>
        </p:nvSpPr>
        <p:spPr/>
        <p:txBody>
          <a:bodyPr/>
          <a:lstStyle/>
          <a:p>
            <a:r>
              <a:rPr lang="it-IT"/>
              <a:t>MaterialS</a:t>
            </a:r>
          </a:p>
        </p:txBody>
      </p:sp>
      <p:sp>
        <p:nvSpPr>
          <p:cNvPr id="6" name="Segnaposto contenuto 5">
            <a:extLst>
              <a:ext uri="{FF2B5EF4-FFF2-40B4-BE49-F238E27FC236}">
                <a16:creationId xmlns:a16="http://schemas.microsoft.com/office/drawing/2014/main" id="{B93A6334-BB90-45CF-9E22-17A290DABA9D}"/>
              </a:ext>
            </a:extLst>
          </p:cNvPr>
          <p:cNvSpPr>
            <a:spLocks noGrp="1"/>
          </p:cNvSpPr>
          <p:nvPr>
            <p:ph idx="1"/>
          </p:nvPr>
        </p:nvSpPr>
        <p:spPr/>
        <p:txBody>
          <a:bodyPr/>
          <a:lstStyle/>
          <a:p>
            <a:r>
              <a:rPr lang="it-IT"/>
              <a:t>Working materials are available in several languages on the </a:t>
            </a:r>
            <a:r>
              <a:rPr lang="it-IT">
                <a:hlinkClick r:id="rId2"/>
              </a:rPr>
              <a:t>https://www.synod.va</a:t>
            </a:r>
            <a:r>
              <a:rPr lang="it-IT"/>
              <a:t> website:</a:t>
            </a:r>
          </a:p>
          <a:p>
            <a:pPr lvl="1"/>
            <a:r>
              <a:rPr lang="it-IT"/>
              <a:t>Vademecum</a:t>
            </a:r>
          </a:p>
          <a:p>
            <a:pPr lvl="1"/>
            <a:r>
              <a:rPr lang="it-IT"/>
              <a:t>Preparatory document</a:t>
            </a:r>
          </a:p>
          <a:p>
            <a:pPr lvl="1"/>
            <a:r>
              <a:rPr lang="it-IT"/>
              <a:t>Suggestions for reflecting and sharing</a:t>
            </a:r>
          </a:p>
          <a:p>
            <a:pPr lvl="1"/>
            <a:r>
              <a:rPr lang="it-IT"/>
              <a:t>Suggestions for celebrations</a:t>
            </a:r>
          </a:p>
          <a:p>
            <a:pPr lvl="1"/>
            <a:r>
              <a:rPr lang="it-IT"/>
              <a:t>…</a:t>
            </a:r>
          </a:p>
        </p:txBody>
      </p:sp>
    </p:spTree>
    <p:extLst>
      <p:ext uri="{BB962C8B-B14F-4D97-AF65-F5344CB8AC3E}">
        <p14:creationId xmlns:p14="http://schemas.microsoft.com/office/powerpoint/2010/main" val="1014594062"/>
      </p:ext>
    </p:extLst>
  </p:cSld>
  <p:clrMapOvr>
    <a:masterClrMapping/>
  </p:clrMapOvr>
</p:sld>
</file>

<file path=ppt/theme/theme1.xml><?xml version="1.0" encoding="utf-8"?>
<a:theme xmlns:a="http://schemas.openxmlformats.org/drawingml/2006/main" name="DividendVTI">
  <a:themeElements>
    <a:clrScheme name="Blue II">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Dividend">
      <a:majorFont>
        <a:latin typeface="Franklin Gothic Demi"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Office_41798863_TF33552983" id="{792024A4-83F0-453F-A4BD-1CB3E5CCBFB1}" vid="{E95525AB-6E82-4195-972A-6448D521CC33}"/>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Organic</Template>
  <TotalTime>482</TotalTime>
  <Words>1076</Words>
  <Application>Microsoft Office PowerPoint</Application>
  <PresentationFormat>Widescreen</PresentationFormat>
  <Paragraphs>78</Paragraphs>
  <Slides>11</Slides>
  <Notes>0</Notes>
  <HiddenSlides>0</HiddenSlides>
  <MMClips>0</MMClips>
  <ScaleCrop>false</ScaleCrop>
  <HeadingPairs>
    <vt:vector size="6" baseType="variant">
      <vt:variant>
        <vt:lpstr>Caratteri utilizzati</vt:lpstr>
      </vt:variant>
      <vt:variant>
        <vt:i4>5</vt:i4>
      </vt:variant>
      <vt:variant>
        <vt:lpstr>Tema</vt:lpstr>
      </vt:variant>
      <vt:variant>
        <vt:i4>1</vt:i4>
      </vt:variant>
      <vt:variant>
        <vt:lpstr>Titoli diapositive</vt:lpstr>
      </vt:variant>
      <vt:variant>
        <vt:i4>11</vt:i4>
      </vt:variant>
    </vt:vector>
  </HeadingPairs>
  <TitlesOfParts>
    <vt:vector size="17" baseType="lpstr">
      <vt:lpstr>Calibri</vt:lpstr>
      <vt:lpstr>Corbel</vt:lpstr>
      <vt:lpstr>Franklin Gothic Book</vt:lpstr>
      <vt:lpstr>Franklin Gothic Demi</vt:lpstr>
      <vt:lpstr>Wingdings 2</vt:lpstr>
      <vt:lpstr>DividendVTI</vt:lpstr>
      <vt:lpstr>The synodal path of the Church</vt:lpstr>
      <vt:lpstr>SYnod: Meaning</vt:lpstr>
      <vt:lpstr>The Synod of Bishops</vt:lpstr>
      <vt:lpstr>Episcopalis Communio</vt:lpstr>
      <vt:lpstr>Preparatory PhasE</vt:lpstr>
      <vt:lpstr>Discussion Phase</vt:lpstr>
      <vt:lpstr>Implementation phase</vt:lpstr>
      <vt:lpstr>Synod 2021-2023  For a synodal Church: comMunion, participation and Mission</vt:lpstr>
      <vt:lpstr>Synod 2021-2023: the official logo</vt:lpstr>
      <vt:lpstr>Roadmap 2021-2023</vt:lpstr>
      <vt:lpstr>MaterialS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Il cammino sinodale della Chiesa</dc:title>
  <dc:creator>Floriano Scioscia</dc:creator>
  <cp:lastModifiedBy>Floriano Scioscia</cp:lastModifiedBy>
  <cp:revision>5</cp:revision>
  <dcterms:created xsi:type="dcterms:W3CDTF">2021-10-09T14:29:00Z</dcterms:created>
  <dcterms:modified xsi:type="dcterms:W3CDTF">2021-10-09T22:32:47Z</dcterms:modified>
</cp:coreProperties>
</file>